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5.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6.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7.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1"/>
    <p:sldMasterId id="2147483726" r:id="rId2"/>
    <p:sldMasterId id="2147483660" r:id="rId3"/>
    <p:sldMasterId id="2147483868" r:id="rId4"/>
    <p:sldMasterId id="2147483736" r:id="rId5"/>
    <p:sldMasterId id="2147483887" r:id="rId6"/>
    <p:sldMasterId id="2147483673" r:id="rId7"/>
    <p:sldMasterId id="2147483648" r:id="rId8"/>
  </p:sldMasterIdLst>
  <p:notesMasterIdLst>
    <p:notesMasterId r:id="rId61"/>
  </p:notesMasterIdLst>
  <p:sldIdLst>
    <p:sldId id="268" r:id="rId9"/>
    <p:sldId id="389" r:id="rId10"/>
    <p:sldId id="390" r:id="rId11"/>
    <p:sldId id="269" r:id="rId12"/>
    <p:sldId id="270" r:id="rId13"/>
    <p:sldId id="261" r:id="rId14"/>
    <p:sldId id="256" r:id="rId15"/>
    <p:sldId id="387" r:id="rId16"/>
    <p:sldId id="364" r:id="rId17"/>
    <p:sldId id="318" r:id="rId18"/>
    <p:sldId id="366" r:id="rId19"/>
    <p:sldId id="371" r:id="rId20"/>
    <p:sldId id="367" r:id="rId21"/>
    <p:sldId id="372" r:id="rId22"/>
    <p:sldId id="376" r:id="rId23"/>
    <p:sldId id="368" r:id="rId24"/>
    <p:sldId id="385" r:id="rId25"/>
    <p:sldId id="383" r:id="rId26"/>
    <p:sldId id="370" r:id="rId27"/>
    <p:sldId id="382" r:id="rId28"/>
    <p:sldId id="365" r:id="rId29"/>
    <p:sldId id="278" r:id="rId30"/>
    <p:sldId id="257" r:id="rId31"/>
    <p:sldId id="388" r:id="rId32"/>
    <p:sldId id="282" r:id="rId33"/>
    <p:sldId id="285" r:id="rId34"/>
    <p:sldId id="284" r:id="rId35"/>
    <p:sldId id="401" r:id="rId36"/>
    <p:sldId id="272" r:id="rId37"/>
    <p:sldId id="273" r:id="rId38"/>
    <p:sldId id="308" r:id="rId39"/>
    <p:sldId id="309" r:id="rId40"/>
    <p:sldId id="311" r:id="rId41"/>
    <p:sldId id="312" r:id="rId42"/>
    <p:sldId id="313" r:id="rId43"/>
    <p:sldId id="314" r:id="rId44"/>
    <p:sldId id="310" r:id="rId45"/>
    <p:sldId id="315" r:id="rId46"/>
    <p:sldId id="316" r:id="rId47"/>
    <p:sldId id="402" r:id="rId48"/>
    <p:sldId id="330" r:id="rId49"/>
    <p:sldId id="395" r:id="rId50"/>
    <p:sldId id="396" r:id="rId51"/>
    <p:sldId id="262" r:id="rId52"/>
    <p:sldId id="397" r:id="rId53"/>
    <p:sldId id="263" r:id="rId54"/>
    <p:sldId id="398" r:id="rId55"/>
    <p:sldId id="258" r:id="rId56"/>
    <p:sldId id="301" r:id="rId57"/>
    <p:sldId id="298" r:id="rId58"/>
    <p:sldId id="399" r:id="rId59"/>
    <p:sldId id="400"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99E25F-5AA5-F90D-C5D0-C6194E55FFF8}" v="180" dt="2025-01-29T14:47:36.5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microsoft.com/office/2016/11/relationships/changesInfo" Target="changesInfos/changesInfo1.xml"/><Relationship Id="rId5" Type="http://schemas.openxmlformats.org/officeDocument/2006/relationships/slideMaster" Target="slideMasters/slideMaster5.xml"/><Relationship Id="rId61" Type="http://schemas.openxmlformats.org/officeDocument/2006/relationships/notesMaster" Target="notesMasters/notesMaster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microsoft.com/office/2015/10/relationships/revisionInfo" Target="revisionInfo.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i Caden" userId="S::anni.caden@uwe.ac.uk::378a4509-0976-4abf-a2ed-24a846ba6cc1" providerId="AD" clId="Web-{4399E25F-5AA5-F90D-C5D0-C6194E55FFF8}"/>
    <pc:docChg chg="addSld delSld modSld sldOrd addMainMaster modMainMaster">
      <pc:chgData name="Anni Caden" userId="S::anni.caden@uwe.ac.uk::378a4509-0976-4abf-a2ed-24a846ba6cc1" providerId="AD" clId="Web-{4399E25F-5AA5-F90D-C5D0-C6194E55FFF8}" dt="2025-01-29T14:47:36.520" v="138"/>
      <pc:docMkLst>
        <pc:docMk/>
      </pc:docMkLst>
      <pc:sldChg chg="add">
        <pc:chgData name="Anni Caden" userId="S::anni.caden@uwe.ac.uk::378a4509-0976-4abf-a2ed-24a846ba6cc1" providerId="AD" clId="Web-{4399E25F-5AA5-F90D-C5D0-C6194E55FFF8}" dt="2025-01-29T12:53:06.216" v="2"/>
        <pc:sldMkLst>
          <pc:docMk/>
          <pc:sldMk cId="2198843967" sldId="256"/>
        </pc:sldMkLst>
      </pc:sldChg>
      <pc:sldChg chg="modSp add">
        <pc:chgData name="Anni Caden" userId="S::anni.caden@uwe.ac.uk::378a4509-0976-4abf-a2ed-24a846ba6cc1" providerId="AD" clId="Web-{4399E25F-5AA5-F90D-C5D0-C6194E55FFF8}" dt="2025-01-29T13:21:29.514" v="126" actId="20577"/>
        <pc:sldMkLst>
          <pc:docMk/>
          <pc:sldMk cId="2198843967" sldId="257"/>
        </pc:sldMkLst>
        <pc:spChg chg="mod">
          <ac:chgData name="Anni Caden" userId="S::anni.caden@uwe.ac.uk::378a4509-0976-4abf-a2ed-24a846ba6cc1" providerId="AD" clId="Web-{4399E25F-5AA5-F90D-C5D0-C6194E55FFF8}" dt="2025-01-29T13:21:29.514" v="126" actId="20577"/>
          <ac:spMkLst>
            <pc:docMk/>
            <pc:sldMk cId="2198843967" sldId="257"/>
            <ac:spMk id="4" creationId="{A4EAFD88-197F-2064-1AEB-7B87B37C20F6}"/>
          </ac:spMkLst>
        </pc:spChg>
      </pc:sldChg>
      <pc:sldChg chg="add">
        <pc:chgData name="Anni Caden" userId="S::anni.caden@uwe.ac.uk::378a4509-0976-4abf-a2ed-24a846ba6cc1" providerId="AD" clId="Web-{4399E25F-5AA5-F90D-C5D0-C6194E55FFF8}" dt="2025-01-29T13:15:45.692" v="60"/>
        <pc:sldMkLst>
          <pc:docMk/>
          <pc:sldMk cId="2597854217" sldId="258"/>
        </pc:sldMkLst>
      </pc:sldChg>
      <pc:sldChg chg="add">
        <pc:chgData name="Anni Caden" userId="S::anni.caden@uwe.ac.uk::378a4509-0976-4abf-a2ed-24a846ba6cc1" providerId="AD" clId="Web-{4399E25F-5AA5-F90D-C5D0-C6194E55FFF8}" dt="2025-01-29T13:15:45.629" v="56"/>
        <pc:sldMkLst>
          <pc:docMk/>
          <pc:sldMk cId="1937569748" sldId="262"/>
        </pc:sldMkLst>
      </pc:sldChg>
      <pc:sldChg chg="add">
        <pc:chgData name="Anni Caden" userId="S::anni.caden@uwe.ac.uk::378a4509-0976-4abf-a2ed-24a846ba6cc1" providerId="AD" clId="Web-{4399E25F-5AA5-F90D-C5D0-C6194E55FFF8}" dt="2025-01-29T13:15:45.661" v="58"/>
        <pc:sldMkLst>
          <pc:docMk/>
          <pc:sldMk cId="197166642" sldId="263"/>
        </pc:sldMkLst>
      </pc:sldChg>
      <pc:sldChg chg="modSp">
        <pc:chgData name="Anni Caden" userId="S::anni.caden@uwe.ac.uk::378a4509-0976-4abf-a2ed-24a846ba6cc1" providerId="AD" clId="Web-{4399E25F-5AA5-F90D-C5D0-C6194E55FFF8}" dt="2025-01-29T12:29:11.207" v="1" actId="20577"/>
        <pc:sldMkLst>
          <pc:docMk/>
          <pc:sldMk cId="2198843967" sldId="268"/>
        </pc:sldMkLst>
        <pc:spChg chg="mod">
          <ac:chgData name="Anni Caden" userId="S::anni.caden@uwe.ac.uk::378a4509-0976-4abf-a2ed-24a846ba6cc1" providerId="AD" clId="Web-{4399E25F-5AA5-F90D-C5D0-C6194E55FFF8}" dt="2025-01-29T12:29:11.207" v="1" actId="20577"/>
          <ac:spMkLst>
            <pc:docMk/>
            <pc:sldMk cId="2198843967" sldId="268"/>
            <ac:spMk id="5" creationId="{A4EAFD88-197F-2064-1AEB-7B87B37C20F6}"/>
          </ac:spMkLst>
        </pc:spChg>
      </pc:sldChg>
      <pc:sldChg chg="add">
        <pc:chgData name="Anni Caden" userId="S::anni.caden@uwe.ac.uk::378a4509-0976-4abf-a2ed-24a846ba6cc1" providerId="AD" clId="Web-{4399E25F-5AA5-F90D-C5D0-C6194E55FFF8}" dt="2025-01-29T14:47:23.473" v="127"/>
        <pc:sldMkLst>
          <pc:docMk/>
          <pc:sldMk cId="861057155" sldId="272"/>
        </pc:sldMkLst>
      </pc:sldChg>
      <pc:sldChg chg="add">
        <pc:chgData name="Anni Caden" userId="S::anni.caden@uwe.ac.uk::378a4509-0976-4abf-a2ed-24a846ba6cc1" providerId="AD" clId="Web-{4399E25F-5AA5-F90D-C5D0-C6194E55FFF8}" dt="2025-01-29T14:47:23.488" v="128"/>
        <pc:sldMkLst>
          <pc:docMk/>
          <pc:sldMk cId="3901252865" sldId="273"/>
        </pc:sldMkLst>
      </pc:sldChg>
      <pc:sldChg chg="add">
        <pc:chgData name="Anni Caden" userId="S::anni.caden@uwe.ac.uk::378a4509-0976-4abf-a2ed-24a846ba6cc1" providerId="AD" clId="Web-{4399E25F-5AA5-F90D-C5D0-C6194E55FFF8}" dt="2025-01-29T12:56:45.519" v="17"/>
        <pc:sldMkLst>
          <pc:docMk/>
          <pc:sldMk cId="2737495950" sldId="278"/>
        </pc:sldMkLst>
      </pc:sldChg>
      <pc:sldChg chg="add">
        <pc:chgData name="Anni Caden" userId="S::anni.caden@uwe.ac.uk::378a4509-0976-4abf-a2ed-24a846ba6cc1" providerId="AD" clId="Web-{4399E25F-5AA5-F90D-C5D0-C6194E55FFF8}" dt="2025-01-29T13:01:01.682" v="29"/>
        <pc:sldMkLst>
          <pc:docMk/>
          <pc:sldMk cId="1201615046" sldId="282"/>
        </pc:sldMkLst>
      </pc:sldChg>
      <pc:sldChg chg="add">
        <pc:chgData name="Anni Caden" userId="S::anni.caden@uwe.ac.uk::378a4509-0976-4abf-a2ed-24a846ba6cc1" providerId="AD" clId="Web-{4399E25F-5AA5-F90D-C5D0-C6194E55FFF8}" dt="2025-01-29T13:01:01.698" v="31"/>
        <pc:sldMkLst>
          <pc:docMk/>
          <pc:sldMk cId="1460158617" sldId="284"/>
        </pc:sldMkLst>
      </pc:sldChg>
      <pc:sldChg chg="add">
        <pc:chgData name="Anni Caden" userId="S::anni.caden@uwe.ac.uk::378a4509-0976-4abf-a2ed-24a846ba6cc1" providerId="AD" clId="Web-{4399E25F-5AA5-F90D-C5D0-C6194E55FFF8}" dt="2025-01-29T13:01:01.682" v="30"/>
        <pc:sldMkLst>
          <pc:docMk/>
          <pc:sldMk cId="4257124245" sldId="285"/>
        </pc:sldMkLst>
      </pc:sldChg>
      <pc:sldChg chg="add del ord">
        <pc:chgData name="Anni Caden" userId="S::anni.caden@uwe.ac.uk::378a4509-0976-4abf-a2ed-24a846ba6cc1" providerId="AD" clId="Web-{4399E25F-5AA5-F90D-C5D0-C6194E55FFF8}" dt="2025-01-29T13:00:40.057" v="25"/>
        <pc:sldMkLst>
          <pc:docMk/>
          <pc:sldMk cId="715715134" sldId="298"/>
        </pc:sldMkLst>
      </pc:sldChg>
      <pc:sldChg chg="add">
        <pc:chgData name="Anni Caden" userId="S::anni.caden@uwe.ac.uk::378a4509-0976-4abf-a2ed-24a846ba6cc1" providerId="AD" clId="Web-{4399E25F-5AA5-F90D-C5D0-C6194E55FFF8}" dt="2025-01-29T13:15:45.770" v="62"/>
        <pc:sldMkLst>
          <pc:docMk/>
          <pc:sldMk cId="1955487291" sldId="298"/>
        </pc:sldMkLst>
      </pc:sldChg>
      <pc:sldChg chg="add">
        <pc:chgData name="Anni Caden" userId="S::anni.caden@uwe.ac.uk::378a4509-0976-4abf-a2ed-24a846ba6cc1" providerId="AD" clId="Web-{4399E25F-5AA5-F90D-C5D0-C6194E55FFF8}" dt="2025-01-29T13:15:45.754" v="61"/>
        <pc:sldMkLst>
          <pc:docMk/>
          <pc:sldMk cId="4210288094" sldId="301"/>
        </pc:sldMkLst>
      </pc:sldChg>
      <pc:sldChg chg="add">
        <pc:chgData name="Anni Caden" userId="S::anni.caden@uwe.ac.uk::378a4509-0976-4abf-a2ed-24a846ba6cc1" providerId="AD" clId="Web-{4399E25F-5AA5-F90D-C5D0-C6194E55FFF8}" dt="2025-01-29T14:47:23.488" v="129"/>
        <pc:sldMkLst>
          <pc:docMk/>
          <pc:sldMk cId="265955200" sldId="308"/>
        </pc:sldMkLst>
      </pc:sldChg>
      <pc:sldChg chg="add">
        <pc:chgData name="Anni Caden" userId="S::anni.caden@uwe.ac.uk::378a4509-0976-4abf-a2ed-24a846ba6cc1" providerId="AD" clId="Web-{4399E25F-5AA5-F90D-C5D0-C6194E55FFF8}" dt="2025-01-29T14:47:23.504" v="130"/>
        <pc:sldMkLst>
          <pc:docMk/>
          <pc:sldMk cId="1332163643" sldId="309"/>
        </pc:sldMkLst>
      </pc:sldChg>
      <pc:sldChg chg="add">
        <pc:chgData name="Anni Caden" userId="S::anni.caden@uwe.ac.uk::378a4509-0976-4abf-a2ed-24a846ba6cc1" providerId="AD" clId="Web-{4399E25F-5AA5-F90D-C5D0-C6194E55FFF8}" dt="2025-01-29T14:47:23.551" v="135"/>
        <pc:sldMkLst>
          <pc:docMk/>
          <pc:sldMk cId="3894888024" sldId="310"/>
        </pc:sldMkLst>
      </pc:sldChg>
      <pc:sldChg chg="add">
        <pc:chgData name="Anni Caden" userId="S::anni.caden@uwe.ac.uk::378a4509-0976-4abf-a2ed-24a846ba6cc1" providerId="AD" clId="Web-{4399E25F-5AA5-F90D-C5D0-C6194E55FFF8}" dt="2025-01-29T14:47:23.520" v="131"/>
        <pc:sldMkLst>
          <pc:docMk/>
          <pc:sldMk cId="3169547413" sldId="311"/>
        </pc:sldMkLst>
      </pc:sldChg>
      <pc:sldChg chg="add">
        <pc:chgData name="Anni Caden" userId="S::anni.caden@uwe.ac.uk::378a4509-0976-4abf-a2ed-24a846ba6cc1" providerId="AD" clId="Web-{4399E25F-5AA5-F90D-C5D0-C6194E55FFF8}" dt="2025-01-29T14:47:23.520" v="132"/>
        <pc:sldMkLst>
          <pc:docMk/>
          <pc:sldMk cId="2386573440" sldId="312"/>
        </pc:sldMkLst>
      </pc:sldChg>
      <pc:sldChg chg="add">
        <pc:chgData name="Anni Caden" userId="S::anni.caden@uwe.ac.uk::378a4509-0976-4abf-a2ed-24a846ba6cc1" providerId="AD" clId="Web-{4399E25F-5AA5-F90D-C5D0-C6194E55FFF8}" dt="2025-01-29T14:47:23.535" v="133"/>
        <pc:sldMkLst>
          <pc:docMk/>
          <pc:sldMk cId="3440159353" sldId="313"/>
        </pc:sldMkLst>
      </pc:sldChg>
      <pc:sldChg chg="add">
        <pc:chgData name="Anni Caden" userId="S::anni.caden@uwe.ac.uk::378a4509-0976-4abf-a2ed-24a846ba6cc1" providerId="AD" clId="Web-{4399E25F-5AA5-F90D-C5D0-C6194E55FFF8}" dt="2025-01-29T14:47:23.551" v="134"/>
        <pc:sldMkLst>
          <pc:docMk/>
          <pc:sldMk cId="4291775115" sldId="314"/>
        </pc:sldMkLst>
      </pc:sldChg>
      <pc:sldChg chg="add">
        <pc:chgData name="Anni Caden" userId="S::anni.caden@uwe.ac.uk::378a4509-0976-4abf-a2ed-24a846ba6cc1" providerId="AD" clId="Web-{4399E25F-5AA5-F90D-C5D0-C6194E55FFF8}" dt="2025-01-29T14:47:23.566" v="136"/>
        <pc:sldMkLst>
          <pc:docMk/>
          <pc:sldMk cId="47519365" sldId="315"/>
        </pc:sldMkLst>
      </pc:sldChg>
      <pc:sldChg chg="add">
        <pc:chgData name="Anni Caden" userId="S::anni.caden@uwe.ac.uk::378a4509-0976-4abf-a2ed-24a846ba6cc1" providerId="AD" clId="Web-{4399E25F-5AA5-F90D-C5D0-C6194E55FFF8}" dt="2025-01-29T14:47:23.566" v="137"/>
        <pc:sldMkLst>
          <pc:docMk/>
          <pc:sldMk cId="2038644361" sldId="316"/>
        </pc:sldMkLst>
      </pc:sldChg>
      <pc:sldChg chg="add">
        <pc:chgData name="Anni Caden" userId="S::anni.caden@uwe.ac.uk::378a4509-0976-4abf-a2ed-24a846ba6cc1" providerId="AD" clId="Web-{4399E25F-5AA5-F90D-C5D0-C6194E55FFF8}" dt="2025-01-29T12:53:06.247" v="5"/>
        <pc:sldMkLst>
          <pc:docMk/>
          <pc:sldMk cId="108752560" sldId="318"/>
        </pc:sldMkLst>
      </pc:sldChg>
      <pc:sldChg chg="add">
        <pc:chgData name="Anni Caden" userId="S::anni.caden@uwe.ac.uk::378a4509-0976-4abf-a2ed-24a846ba6cc1" providerId="AD" clId="Web-{4399E25F-5AA5-F90D-C5D0-C6194E55FFF8}" dt="2025-01-29T13:15:45.489" v="53"/>
        <pc:sldMkLst>
          <pc:docMk/>
          <pc:sldMk cId="1131841042" sldId="330"/>
        </pc:sldMkLst>
      </pc:sldChg>
      <pc:sldChg chg="addSp add">
        <pc:chgData name="Anni Caden" userId="S::anni.caden@uwe.ac.uk::378a4509-0976-4abf-a2ed-24a846ba6cc1" providerId="AD" clId="Web-{4399E25F-5AA5-F90D-C5D0-C6194E55FFF8}" dt="2025-01-29T13:00:06.415" v="19"/>
        <pc:sldMkLst>
          <pc:docMk/>
          <pc:sldMk cId="4001022708" sldId="364"/>
        </pc:sldMkLst>
        <pc:picChg chg="add">
          <ac:chgData name="Anni Caden" userId="S::anni.caden@uwe.ac.uk::378a4509-0976-4abf-a2ed-24a846ba6cc1" providerId="AD" clId="Web-{4399E25F-5AA5-F90D-C5D0-C6194E55FFF8}" dt="2025-01-29T13:00:06.415" v="19"/>
          <ac:picMkLst>
            <pc:docMk/>
            <pc:sldMk cId="4001022708" sldId="364"/>
            <ac:picMk id="5" creationId="{2D33CC91-1E64-44AB-646B-58DDD1B21889}"/>
          </ac:picMkLst>
        </pc:picChg>
      </pc:sldChg>
      <pc:sldChg chg="add">
        <pc:chgData name="Anni Caden" userId="S::anni.caden@uwe.ac.uk::378a4509-0976-4abf-a2ed-24a846ba6cc1" providerId="AD" clId="Web-{4399E25F-5AA5-F90D-C5D0-C6194E55FFF8}" dt="2025-01-29T12:53:06.357" v="16"/>
        <pc:sldMkLst>
          <pc:docMk/>
          <pc:sldMk cId="2792182410" sldId="365"/>
        </pc:sldMkLst>
      </pc:sldChg>
      <pc:sldChg chg="add">
        <pc:chgData name="Anni Caden" userId="S::anni.caden@uwe.ac.uk::378a4509-0976-4abf-a2ed-24a846ba6cc1" providerId="AD" clId="Web-{4399E25F-5AA5-F90D-C5D0-C6194E55FFF8}" dt="2025-01-29T12:53:06.247" v="6"/>
        <pc:sldMkLst>
          <pc:docMk/>
          <pc:sldMk cId="693693669" sldId="366"/>
        </pc:sldMkLst>
      </pc:sldChg>
      <pc:sldChg chg="add">
        <pc:chgData name="Anni Caden" userId="S::anni.caden@uwe.ac.uk::378a4509-0976-4abf-a2ed-24a846ba6cc1" providerId="AD" clId="Web-{4399E25F-5AA5-F90D-C5D0-C6194E55FFF8}" dt="2025-01-29T12:53:06.263" v="8"/>
        <pc:sldMkLst>
          <pc:docMk/>
          <pc:sldMk cId="291443745" sldId="367"/>
        </pc:sldMkLst>
      </pc:sldChg>
      <pc:sldChg chg="add">
        <pc:chgData name="Anni Caden" userId="S::anni.caden@uwe.ac.uk::378a4509-0976-4abf-a2ed-24a846ba6cc1" providerId="AD" clId="Web-{4399E25F-5AA5-F90D-C5D0-C6194E55FFF8}" dt="2025-01-29T12:53:06.310" v="11"/>
        <pc:sldMkLst>
          <pc:docMk/>
          <pc:sldMk cId="1753459159" sldId="368"/>
        </pc:sldMkLst>
      </pc:sldChg>
      <pc:sldChg chg="addSp add">
        <pc:chgData name="Anni Caden" userId="S::anni.caden@uwe.ac.uk::378a4509-0976-4abf-a2ed-24a846ba6cc1" providerId="AD" clId="Web-{4399E25F-5AA5-F90D-C5D0-C6194E55FFF8}" dt="2025-01-29T13:00:18.119" v="21"/>
        <pc:sldMkLst>
          <pc:docMk/>
          <pc:sldMk cId="3436538303" sldId="370"/>
        </pc:sldMkLst>
        <pc:picChg chg="add">
          <ac:chgData name="Anni Caden" userId="S::anni.caden@uwe.ac.uk::378a4509-0976-4abf-a2ed-24a846ba6cc1" providerId="AD" clId="Web-{4399E25F-5AA5-F90D-C5D0-C6194E55FFF8}" dt="2025-01-29T13:00:18.119" v="21"/>
          <ac:picMkLst>
            <pc:docMk/>
            <pc:sldMk cId="3436538303" sldId="370"/>
            <ac:picMk id="5" creationId="{7D8AD946-A062-47E2-CA2C-AB143EB1669C}"/>
          </ac:picMkLst>
        </pc:picChg>
      </pc:sldChg>
      <pc:sldChg chg="add">
        <pc:chgData name="Anni Caden" userId="S::anni.caden@uwe.ac.uk::378a4509-0976-4abf-a2ed-24a846ba6cc1" providerId="AD" clId="Web-{4399E25F-5AA5-F90D-C5D0-C6194E55FFF8}" dt="2025-01-29T12:53:06.263" v="7"/>
        <pc:sldMkLst>
          <pc:docMk/>
          <pc:sldMk cId="2837723472" sldId="371"/>
        </pc:sldMkLst>
      </pc:sldChg>
      <pc:sldChg chg="add">
        <pc:chgData name="Anni Caden" userId="S::anni.caden@uwe.ac.uk::378a4509-0976-4abf-a2ed-24a846ba6cc1" providerId="AD" clId="Web-{4399E25F-5AA5-F90D-C5D0-C6194E55FFF8}" dt="2025-01-29T12:53:06.278" v="9"/>
        <pc:sldMkLst>
          <pc:docMk/>
          <pc:sldMk cId="1942208328" sldId="372"/>
        </pc:sldMkLst>
      </pc:sldChg>
      <pc:sldChg chg="add">
        <pc:chgData name="Anni Caden" userId="S::anni.caden@uwe.ac.uk::378a4509-0976-4abf-a2ed-24a846ba6cc1" providerId="AD" clId="Web-{4399E25F-5AA5-F90D-C5D0-C6194E55FFF8}" dt="2025-01-29T12:53:06.294" v="10"/>
        <pc:sldMkLst>
          <pc:docMk/>
          <pc:sldMk cId="218734005" sldId="376"/>
        </pc:sldMkLst>
      </pc:sldChg>
      <pc:sldChg chg="addSp add">
        <pc:chgData name="Anni Caden" userId="S::anni.caden@uwe.ac.uk::378a4509-0976-4abf-a2ed-24a846ba6cc1" providerId="AD" clId="Web-{4399E25F-5AA5-F90D-C5D0-C6194E55FFF8}" dt="2025-01-29T13:00:18.509" v="22"/>
        <pc:sldMkLst>
          <pc:docMk/>
          <pc:sldMk cId="2945094299" sldId="382"/>
        </pc:sldMkLst>
        <pc:picChg chg="add">
          <ac:chgData name="Anni Caden" userId="S::anni.caden@uwe.ac.uk::378a4509-0976-4abf-a2ed-24a846ba6cc1" providerId="AD" clId="Web-{4399E25F-5AA5-F90D-C5D0-C6194E55FFF8}" dt="2025-01-29T13:00:18.509" v="22"/>
          <ac:picMkLst>
            <pc:docMk/>
            <pc:sldMk cId="2945094299" sldId="382"/>
            <ac:picMk id="3" creationId="{C2DAC921-B057-114D-D77A-B1A6C10855D4}"/>
          </ac:picMkLst>
        </pc:picChg>
      </pc:sldChg>
      <pc:sldChg chg="addSp add">
        <pc:chgData name="Anni Caden" userId="S::anni.caden@uwe.ac.uk::378a4509-0976-4abf-a2ed-24a846ba6cc1" providerId="AD" clId="Web-{4399E25F-5AA5-F90D-C5D0-C6194E55FFF8}" dt="2025-01-29T13:00:15.822" v="20"/>
        <pc:sldMkLst>
          <pc:docMk/>
          <pc:sldMk cId="240962572" sldId="383"/>
        </pc:sldMkLst>
        <pc:picChg chg="add">
          <ac:chgData name="Anni Caden" userId="S::anni.caden@uwe.ac.uk::378a4509-0976-4abf-a2ed-24a846ba6cc1" providerId="AD" clId="Web-{4399E25F-5AA5-F90D-C5D0-C6194E55FFF8}" dt="2025-01-29T13:00:15.822" v="20"/>
          <ac:picMkLst>
            <pc:docMk/>
            <pc:sldMk cId="240962572" sldId="383"/>
            <ac:picMk id="8" creationId="{2FDADFC0-13CE-2385-74CF-08C94A4AD0BB}"/>
          </ac:picMkLst>
        </pc:picChg>
      </pc:sldChg>
      <pc:sldChg chg="add">
        <pc:chgData name="Anni Caden" userId="S::anni.caden@uwe.ac.uk::378a4509-0976-4abf-a2ed-24a846ba6cc1" providerId="AD" clId="Web-{4399E25F-5AA5-F90D-C5D0-C6194E55FFF8}" dt="2025-01-29T12:53:06.310" v="12"/>
        <pc:sldMkLst>
          <pc:docMk/>
          <pc:sldMk cId="2239438357" sldId="385"/>
        </pc:sldMkLst>
      </pc:sldChg>
      <pc:sldChg chg="add del">
        <pc:chgData name="Anni Caden" userId="S::anni.caden@uwe.ac.uk::378a4509-0976-4abf-a2ed-24a846ba6cc1" providerId="AD" clId="Web-{4399E25F-5AA5-F90D-C5D0-C6194E55FFF8}" dt="2025-01-29T13:00:55.151" v="26"/>
        <pc:sldMkLst>
          <pc:docMk/>
          <pc:sldMk cId="514489566" sldId="386"/>
        </pc:sldMkLst>
      </pc:sldChg>
      <pc:sldChg chg="add replId">
        <pc:chgData name="Anni Caden" userId="S::anni.caden@uwe.ac.uk::378a4509-0976-4abf-a2ed-24a846ba6cc1" providerId="AD" clId="Web-{4399E25F-5AA5-F90D-C5D0-C6194E55FFF8}" dt="2025-01-29T13:00:32.400" v="23"/>
        <pc:sldMkLst>
          <pc:docMk/>
          <pc:sldMk cId="1959242195" sldId="387"/>
        </pc:sldMkLst>
      </pc:sldChg>
      <pc:sldChg chg="add">
        <pc:chgData name="Anni Caden" userId="S::anni.caden@uwe.ac.uk::378a4509-0976-4abf-a2ed-24a846ba6cc1" providerId="AD" clId="Web-{4399E25F-5AA5-F90D-C5D0-C6194E55FFF8}" dt="2025-01-29T13:01:01.667" v="28"/>
        <pc:sldMkLst>
          <pc:docMk/>
          <pc:sldMk cId="1994852780" sldId="388"/>
        </pc:sldMkLst>
      </pc:sldChg>
      <pc:sldChg chg="add del replId">
        <pc:chgData name="Anni Caden" userId="S::anni.caden@uwe.ac.uk::378a4509-0976-4abf-a2ed-24a846ba6cc1" providerId="AD" clId="Web-{4399E25F-5AA5-F90D-C5D0-C6194E55FFF8}" dt="2025-01-29T13:01:20.683" v="33"/>
        <pc:sldMkLst>
          <pc:docMk/>
          <pc:sldMk cId="2911807854" sldId="389"/>
        </pc:sldMkLst>
      </pc:sldChg>
      <pc:sldChg chg="modSp add del replId">
        <pc:chgData name="Anni Caden" userId="S::anni.caden@uwe.ac.uk::378a4509-0976-4abf-a2ed-24a846ba6cc1" providerId="AD" clId="Web-{4399E25F-5AA5-F90D-C5D0-C6194E55FFF8}" dt="2025-01-29T13:13:14.078" v="42" actId="20577"/>
        <pc:sldMkLst>
          <pc:docMk/>
          <pc:sldMk cId="4190508132" sldId="389"/>
        </pc:sldMkLst>
        <pc:spChg chg="mod">
          <ac:chgData name="Anni Caden" userId="S::anni.caden@uwe.ac.uk::378a4509-0976-4abf-a2ed-24a846ba6cc1" providerId="AD" clId="Web-{4399E25F-5AA5-F90D-C5D0-C6194E55FFF8}" dt="2025-01-29T13:13:14.078" v="42" actId="20577"/>
          <ac:spMkLst>
            <pc:docMk/>
            <pc:sldMk cId="4190508132" sldId="389"/>
            <ac:spMk id="5" creationId="{18F531DD-20C7-08AE-DFEF-4D1334E19DF1}"/>
          </ac:spMkLst>
        </pc:spChg>
      </pc:sldChg>
      <pc:sldChg chg="add">
        <pc:chgData name="Anni Caden" userId="S::anni.caden@uwe.ac.uk::378a4509-0976-4abf-a2ed-24a846ba6cc1" providerId="AD" clId="Web-{4399E25F-5AA5-F90D-C5D0-C6194E55FFF8}" dt="2025-01-29T13:01:49.934" v="37"/>
        <pc:sldMkLst>
          <pc:docMk/>
          <pc:sldMk cId="2730303936" sldId="390"/>
        </pc:sldMkLst>
      </pc:sldChg>
      <pc:sldChg chg="modSp new del mod setBg">
        <pc:chgData name="Anni Caden" userId="S::anni.caden@uwe.ac.uk::378a4509-0976-4abf-a2ed-24a846ba6cc1" providerId="AD" clId="Web-{4399E25F-5AA5-F90D-C5D0-C6194E55FFF8}" dt="2025-01-29T14:47:36.520" v="138"/>
        <pc:sldMkLst>
          <pc:docMk/>
          <pc:sldMk cId="1810038438" sldId="391"/>
        </pc:sldMkLst>
        <pc:spChg chg="mod">
          <ac:chgData name="Anni Caden" userId="S::anni.caden@uwe.ac.uk::378a4509-0976-4abf-a2ed-24a846ba6cc1" providerId="AD" clId="Web-{4399E25F-5AA5-F90D-C5D0-C6194E55FFF8}" dt="2025-01-29T13:15:08.832" v="52" actId="20577"/>
          <ac:spMkLst>
            <pc:docMk/>
            <pc:sldMk cId="1810038438" sldId="391"/>
            <ac:spMk id="2" creationId="{1E1237C4-8E36-8429-9374-DC4138E5FB19}"/>
          </ac:spMkLst>
        </pc:spChg>
      </pc:sldChg>
      <pc:sldChg chg="add">
        <pc:chgData name="Anni Caden" userId="S::anni.caden@uwe.ac.uk::378a4509-0976-4abf-a2ed-24a846ba6cc1" providerId="AD" clId="Web-{4399E25F-5AA5-F90D-C5D0-C6194E55FFF8}" dt="2025-01-29T13:15:45.504" v="54"/>
        <pc:sldMkLst>
          <pc:docMk/>
          <pc:sldMk cId="1810679883" sldId="395"/>
        </pc:sldMkLst>
      </pc:sldChg>
      <pc:sldChg chg="add">
        <pc:chgData name="Anni Caden" userId="S::anni.caden@uwe.ac.uk::378a4509-0976-4abf-a2ed-24a846ba6cc1" providerId="AD" clId="Web-{4399E25F-5AA5-F90D-C5D0-C6194E55FFF8}" dt="2025-01-29T13:15:45.614" v="55"/>
        <pc:sldMkLst>
          <pc:docMk/>
          <pc:sldMk cId="1957406524" sldId="396"/>
        </pc:sldMkLst>
      </pc:sldChg>
      <pc:sldChg chg="add">
        <pc:chgData name="Anni Caden" userId="S::anni.caden@uwe.ac.uk::378a4509-0976-4abf-a2ed-24a846ba6cc1" providerId="AD" clId="Web-{4399E25F-5AA5-F90D-C5D0-C6194E55FFF8}" dt="2025-01-29T13:15:45.645" v="57"/>
        <pc:sldMkLst>
          <pc:docMk/>
          <pc:sldMk cId="3045494137" sldId="397"/>
        </pc:sldMkLst>
      </pc:sldChg>
      <pc:sldChg chg="add">
        <pc:chgData name="Anni Caden" userId="S::anni.caden@uwe.ac.uk::378a4509-0976-4abf-a2ed-24a846ba6cc1" providerId="AD" clId="Web-{4399E25F-5AA5-F90D-C5D0-C6194E55FFF8}" dt="2025-01-29T13:15:45.676" v="59"/>
        <pc:sldMkLst>
          <pc:docMk/>
          <pc:sldMk cId="501971814" sldId="398"/>
        </pc:sldMkLst>
      </pc:sldChg>
      <pc:sldChg chg="add del ord">
        <pc:chgData name="Anni Caden" userId="S::anni.caden@uwe.ac.uk::378a4509-0976-4abf-a2ed-24a846ba6cc1" providerId="AD" clId="Web-{4399E25F-5AA5-F90D-C5D0-C6194E55FFF8}" dt="2025-01-29T13:16:36.334" v="72"/>
        <pc:sldMkLst>
          <pc:docMk/>
          <pc:sldMk cId="108070951" sldId="399"/>
        </pc:sldMkLst>
      </pc:sldChg>
      <pc:sldChg chg="add">
        <pc:chgData name="Anni Caden" userId="S::anni.caden@uwe.ac.uk::378a4509-0976-4abf-a2ed-24a846ba6cc1" providerId="AD" clId="Web-{4399E25F-5AA5-F90D-C5D0-C6194E55FFF8}" dt="2025-01-29T13:15:45.801" v="64"/>
        <pc:sldMkLst>
          <pc:docMk/>
          <pc:sldMk cId="2101173578" sldId="400"/>
        </pc:sldMkLst>
      </pc:sldChg>
      <pc:sldChg chg="add replId">
        <pc:chgData name="Anni Caden" userId="S::anni.caden@uwe.ac.uk::378a4509-0976-4abf-a2ed-24a846ba6cc1" providerId="AD" clId="Web-{4399E25F-5AA5-F90D-C5D0-C6194E55FFF8}" dt="2025-01-29T13:15:52.677" v="65"/>
        <pc:sldMkLst>
          <pc:docMk/>
          <pc:sldMk cId="2871287317" sldId="401"/>
        </pc:sldMkLst>
      </pc:sldChg>
      <pc:sldChg chg="modSp add replId">
        <pc:chgData name="Anni Caden" userId="S::anni.caden@uwe.ac.uk::378a4509-0976-4abf-a2ed-24a846ba6cc1" providerId="AD" clId="Web-{4399E25F-5AA5-F90D-C5D0-C6194E55FFF8}" dt="2025-01-29T13:20:48.091" v="102" actId="20577"/>
        <pc:sldMkLst>
          <pc:docMk/>
          <pc:sldMk cId="3414754878" sldId="402"/>
        </pc:sldMkLst>
        <pc:spChg chg="mod">
          <ac:chgData name="Anni Caden" userId="S::anni.caden@uwe.ac.uk::378a4509-0976-4abf-a2ed-24a846ba6cc1" providerId="AD" clId="Web-{4399E25F-5AA5-F90D-C5D0-C6194E55FFF8}" dt="2025-01-29T13:20:48.091" v="102" actId="20577"/>
          <ac:spMkLst>
            <pc:docMk/>
            <pc:sldMk cId="3414754878" sldId="402"/>
            <ac:spMk id="4" creationId="{BF4713DA-DF29-0523-3C47-D0BAF6F2028B}"/>
          </ac:spMkLst>
        </pc:spChg>
      </pc:sldChg>
      <pc:sldMasterChg chg="add addSldLayout">
        <pc:chgData name="Anni Caden" userId="S::anni.caden@uwe.ac.uk::378a4509-0976-4abf-a2ed-24a846ba6cc1" providerId="AD" clId="Web-{4399E25F-5AA5-F90D-C5D0-C6194E55FFF8}" dt="2025-01-29T13:15:45.786" v="63"/>
        <pc:sldMasterMkLst>
          <pc:docMk/>
          <pc:sldMasterMk cId="1480200989" sldId="2147483648"/>
        </pc:sldMasterMkLst>
        <pc:sldLayoutChg chg="add">
          <pc:chgData name="Anni Caden" userId="S::anni.caden@uwe.ac.uk::378a4509-0976-4abf-a2ed-24a846ba6cc1" providerId="AD" clId="Web-{4399E25F-5AA5-F90D-C5D0-C6194E55FFF8}" dt="2025-01-29T13:15:45.786" v="63"/>
          <pc:sldLayoutMkLst>
            <pc:docMk/>
            <pc:sldMasterMk cId="1480200989" sldId="2147483648"/>
            <pc:sldLayoutMk cId="2978737204" sldId="2147483649"/>
          </pc:sldLayoutMkLst>
        </pc:sldLayoutChg>
        <pc:sldLayoutChg chg="add">
          <pc:chgData name="Anni Caden" userId="S::anni.caden@uwe.ac.uk::378a4509-0976-4abf-a2ed-24a846ba6cc1" providerId="AD" clId="Web-{4399E25F-5AA5-F90D-C5D0-C6194E55FFF8}" dt="2025-01-29T13:15:45.786" v="63"/>
          <pc:sldLayoutMkLst>
            <pc:docMk/>
            <pc:sldMasterMk cId="1480200989" sldId="2147483648"/>
            <pc:sldLayoutMk cId="1185974185" sldId="2147483650"/>
          </pc:sldLayoutMkLst>
        </pc:sldLayoutChg>
        <pc:sldLayoutChg chg="add">
          <pc:chgData name="Anni Caden" userId="S::anni.caden@uwe.ac.uk::378a4509-0976-4abf-a2ed-24a846ba6cc1" providerId="AD" clId="Web-{4399E25F-5AA5-F90D-C5D0-C6194E55FFF8}" dt="2025-01-29T13:15:45.786" v="63"/>
          <pc:sldLayoutMkLst>
            <pc:docMk/>
            <pc:sldMasterMk cId="1480200989" sldId="2147483648"/>
            <pc:sldLayoutMk cId="330303955" sldId="2147483651"/>
          </pc:sldLayoutMkLst>
        </pc:sldLayoutChg>
        <pc:sldLayoutChg chg="add">
          <pc:chgData name="Anni Caden" userId="S::anni.caden@uwe.ac.uk::378a4509-0976-4abf-a2ed-24a846ba6cc1" providerId="AD" clId="Web-{4399E25F-5AA5-F90D-C5D0-C6194E55FFF8}" dt="2025-01-29T13:15:45.786" v="63"/>
          <pc:sldLayoutMkLst>
            <pc:docMk/>
            <pc:sldMasterMk cId="1480200989" sldId="2147483648"/>
            <pc:sldLayoutMk cId="1089310400" sldId="2147483652"/>
          </pc:sldLayoutMkLst>
        </pc:sldLayoutChg>
        <pc:sldLayoutChg chg="add">
          <pc:chgData name="Anni Caden" userId="S::anni.caden@uwe.ac.uk::378a4509-0976-4abf-a2ed-24a846ba6cc1" providerId="AD" clId="Web-{4399E25F-5AA5-F90D-C5D0-C6194E55FFF8}" dt="2025-01-29T13:15:45.786" v="63"/>
          <pc:sldLayoutMkLst>
            <pc:docMk/>
            <pc:sldMasterMk cId="1480200989" sldId="2147483648"/>
            <pc:sldLayoutMk cId="2866280637" sldId="2147483653"/>
          </pc:sldLayoutMkLst>
        </pc:sldLayoutChg>
        <pc:sldLayoutChg chg="add">
          <pc:chgData name="Anni Caden" userId="S::anni.caden@uwe.ac.uk::378a4509-0976-4abf-a2ed-24a846ba6cc1" providerId="AD" clId="Web-{4399E25F-5AA5-F90D-C5D0-C6194E55FFF8}" dt="2025-01-29T13:15:45.786" v="63"/>
          <pc:sldLayoutMkLst>
            <pc:docMk/>
            <pc:sldMasterMk cId="1480200989" sldId="2147483648"/>
            <pc:sldLayoutMk cId="2970025596" sldId="2147483654"/>
          </pc:sldLayoutMkLst>
        </pc:sldLayoutChg>
        <pc:sldLayoutChg chg="add">
          <pc:chgData name="Anni Caden" userId="S::anni.caden@uwe.ac.uk::378a4509-0976-4abf-a2ed-24a846ba6cc1" providerId="AD" clId="Web-{4399E25F-5AA5-F90D-C5D0-C6194E55FFF8}" dt="2025-01-29T13:15:45.786" v="63"/>
          <pc:sldLayoutMkLst>
            <pc:docMk/>
            <pc:sldMasterMk cId="1480200989" sldId="2147483648"/>
            <pc:sldLayoutMk cId="2003672433" sldId="2147483655"/>
          </pc:sldLayoutMkLst>
        </pc:sldLayoutChg>
        <pc:sldLayoutChg chg="add">
          <pc:chgData name="Anni Caden" userId="S::anni.caden@uwe.ac.uk::378a4509-0976-4abf-a2ed-24a846ba6cc1" providerId="AD" clId="Web-{4399E25F-5AA5-F90D-C5D0-C6194E55FFF8}" dt="2025-01-29T13:15:45.786" v="63"/>
          <pc:sldLayoutMkLst>
            <pc:docMk/>
            <pc:sldMasterMk cId="1480200989" sldId="2147483648"/>
            <pc:sldLayoutMk cId="2630523464" sldId="2147483656"/>
          </pc:sldLayoutMkLst>
        </pc:sldLayoutChg>
        <pc:sldLayoutChg chg="add">
          <pc:chgData name="Anni Caden" userId="S::anni.caden@uwe.ac.uk::378a4509-0976-4abf-a2ed-24a846ba6cc1" providerId="AD" clId="Web-{4399E25F-5AA5-F90D-C5D0-C6194E55FFF8}" dt="2025-01-29T13:15:45.786" v="63"/>
          <pc:sldLayoutMkLst>
            <pc:docMk/>
            <pc:sldMasterMk cId="1480200989" sldId="2147483648"/>
            <pc:sldLayoutMk cId="493061593" sldId="2147483657"/>
          </pc:sldLayoutMkLst>
        </pc:sldLayoutChg>
        <pc:sldLayoutChg chg="add">
          <pc:chgData name="Anni Caden" userId="S::anni.caden@uwe.ac.uk::378a4509-0976-4abf-a2ed-24a846ba6cc1" providerId="AD" clId="Web-{4399E25F-5AA5-F90D-C5D0-C6194E55FFF8}" dt="2025-01-29T13:15:45.786" v="63"/>
          <pc:sldLayoutMkLst>
            <pc:docMk/>
            <pc:sldMasterMk cId="1480200989" sldId="2147483648"/>
            <pc:sldLayoutMk cId="3170945425" sldId="2147483658"/>
          </pc:sldLayoutMkLst>
        </pc:sldLayoutChg>
        <pc:sldLayoutChg chg="add">
          <pc:chgData name="Anni Caden" userId="S::anni.caden@uwe.ac.uk::378a4509-0976-4abf-a2ed-24a846ba6cc1" providerId="AD" clId="Web-{4399E25F-5AA5-F90D-C5D0-C6194E55FFF8}" dt="2025-01-29T13:15:45.786" v="63"/>
          <pc:sldLayoutMkLst>
            <pc:docMk/>
            <pc:sldMasterMk cId="1480200989" sldId="2147483648"/>
            <pc:sldLayoutMk cId="1510239374" sldId="2147483659"/>
          </pc:sldLayoutMkLst>
        </pc:sldLayoutChg>
      </pc:sldMasterChg>
      <pc:sldMasterChg chg="add addSldLayout modSldLayout">
        <pc:chgData name="Anni Caden" userId="S::anni.caden@uwe.ac.uk::378a4509-0976-4abf-a2ed-24a846ba6cc1" providerId="AD" clId="Web-{4399E25F-5AA5-F90D-C5D0-C6194E55FFF8}" dt="2025-01-29T14:47:23.473" v="127"/>
        <pc:sldMasterMkLst>
          <pc:docMk/>
          <pc:sldMasterMk cId="2460954070" sldId="2147483660"/>
        </pc:sldMasterMkLst>
        <pc:sldLayoutChg chg="add">
          <pc:chgData name="Anni Caden" userId="S::anni.caden@uwe.ac.uk::378a4509-0976-4abf-a2ed-24a846ba6cc1" providerId="AD" clId="Web-{4399E25F-5AA5-F90D-C5D0-C6194E55FFF8}" dt="2025-01-29T13:01:01.667" v="27"/>
          <pc:sldLayoutMkLst>
            <pc:docMk/>
            <pc:sldMasterMk cId="2460954070" sldId="2147483660"/>
            <pc:sldLayoutMk cId="2591524520" sldId="2147483663"/>
          </pc:sldLayoutMkLst>
        </pc:sldLayoutChg>
        <pc:sldLayoutChg chg="add">
          <pc:chgData name="Anni Caden" userId="S::anni.caden@uwe.ac.uk::378a4509-0976-4abf-a2ed-24a846ba6cc1" providerId="AD" clId="Web-{4399E25F-5AA5-F90D-C5D0-C6194E55FFF8}" dt="2025-01-29T13:01:01.667" v="27"/>
          <pc:sldLayoutMkLst>
            <pc:docMk/>
            <pc:sldMasterMk cId="2460954070" sldId="2147483660"/>
            <pc:sldLayoutMk cId="3733172339" sldId="2147483665"/>
          </pc:sldLayoutMkLst>
        </pc:sldLayoutChg>
        <pc:sldLayoutChg chg="add">
          <pc:chgData name="Anni Caden" userId="S::anni.caden@uwe.ac.uk::378a4509-0976-4abf-a2ed-24a846ba6cc1" providerId="AD" clId="Web-{4399E25F-5AA5-F90D-C5D0-C6194E55FFF8}" dt="2025-01-29T13:01:01.667" v="27"/>
          <pc:sldLayoutMkLst>
            <pc:docMk/>
            <pc:sldMasterMk cId="2460954070" sldId="2147483660"/>
            <pc:sldLayoutMk cId="3210312558" sldId="2147483666"/>
          </pc:sldLayoutMkLst>
        </pc:sldLayoutChg>
        <pc:sldLayoutChg chg="add">
          <pc:chgData name="Anni Caden" userId="S::anni.caden@uwe.ac.uk::378a4509-0976-4abf-a2ed-24a846ba6cc1" providerId="AD" clId="Web-{4399E25F-5AA5-F90D-C5D0-C6194E55FFF8}" dt="2025-01-29T13:01:01.667" v="27"/>
          <pc:sldLayoutMkLst>
            <pc:docMk/>
            <pc:sldMasterMk cId="2460954070" sldId="2147483660"/>
            <pc:sldLayoutMk cId="3171841454" sldId="2147483668"/>
          </pc:sldLayoutMkLst>
        </pc:sldLayoutChg>
        <pc:sldLayoutChg chg="add">
          <pc:chgData name="Anni Caden" userId="S::anni.caden@uwe.ac.uk::378a4509-0976-4abf-a2ed-24a846ba6cc1" providerId="AD" clId="Web-{4399E25F-5AA5-F90D-C5D0-C6194E55FFF8}" dt="2025-01-29T13:01:01.667" v="27"/>
          <pc:sldLayoutMkLst>
            <pc:docMk/>
            <pc:sldMasterMk cId="2460954070" sldId="2147483660"/>
            <pc:sldLayoutMk cId="1718958274" sldId="2147483669"/>
          </pc:sldLayoutMkLst>
        </pc:sldLayoutChg>
        <pc:sldLayoutChg chg="add">
          <pc:chgData name="Anni Caden" userId="S::anni.caden@uwe.ac.uk::378a4509-0976-4abf-a2ed-24a846ba6cc1" providerId="AD" clId="Web-{4399E25F-5AA5-F90D-C5D0-C6194E55FFF8}" dt="2025-01-29T13:01:01.667" v="27"/>
          <pc:sldLayoutMkLst>
            <pc:docMk/>
            <pc:sldMasterMk cId="2460954070" sldId="2147483660"/>
            <pc:sldLayoutMk cId="2202905451" sldId="2147483670"/>
          </pc:sldLayoutMkLst>
        </pc:sldLayoutChg>
        <pc:sldLayoutChg chg="add">
          <pc:chgData name="Anni Caden" userId="S::anni.caden@uwe.ac.uk::378a4509-0976-4abf-a2ed-24a846ba6cc1" providerId="AD" clId="Web-{4399E25F-5AA5-F90D-C5D0-C6194E55FFF8}" dt="2025-01-29T13:01:01.667" v="27"/>
          <pc:sldLayoutMkLst>
            <pc:docMk/>
            <pc:sldMasterMk cId="2460954070" sldId="2147483660"/>
            <pc:sldLayoutMk cId="3479445657" sldId="2147483671"/>
          </pc:sldLayoutMkLst>
        </pc:sldLayoutChg>
        <pc:sldLayoutChg chg="add">
          <pc:chgData name="Anni Caden" userId="S::anni.caden@uwe.ac.uk::378a4509-0976-4abf-a2ed-24a846ba6cc1" providerId="AD" clId="Web-{4399E25F-5AA5-F90D-C5D0-C6194E55FFF8}" dt="2025-01-29T13:01:01.667" v="27"/>
          <pc:sldLayoutMkLst>
            <pc:docMk/>
            <pc:sldMasterMk cId="2460954070" sldId="2147483660"/>
            <pc:sldLayoutMk cId="887282227" sldId="2147483672"/>
          </pc:sldLayoutMkLst>
        </pc:sldLayoutChg>
        <pc:sldLayoutChg chg="add replId">
          <pc:chgData name="Anni Caden" userId="S::anni.caden@uwe.ac.uk::378a4509-0976-4abf-a2ed-24a846ba6cc1" providerId="AD" clId="Web-{4399E25F-5AA5-F90D-C5D0-C6194E55FFF8}" dt="2025-01-29T13:15:45.676" v="59"/>
          <pc:sldLayoutMkLst>
            <pc:docMk/>
            <pc:sldMasterMk cId="2460954070" sldId="2147483660"/>
            <pc:sldLayoutMk cId="2385387890" sldId="2147483900"/>
          </pc:sldLayoutMkLst>
        </pc:sldLayoutChg>
        <pc:sldLayoutChg chg="add replId">
          <pc:chgData name="Anni Caden" userId="S::anni.caden@uwe.ac.uk::378a4509-0976-4abf-a2ed-24a846ba6cc1" providerId="AD" clId="Web-{4399E25F-5AA5-F90D-C5D0-C6194E55FFF8}" dt="2025-01-29T13:15:45.676" v="59"/>
          <pc:sldLayoutMkLst>
            <pc:docMk/>
            <pc:sldMasterMk cId="2460954070" sldId="2147483660"/>
            <pc:sldLayoutMk cId="3146388984" sldId="2147483901"/>
          </pc:sldLayoutMkLst>
        </pc:sldLayoutChg>
        <pc:sldLayoutChg chg="add replId">
          <pc:chgData name="Anni Caden" userId="S::anni.caden@uwe.ac.uk::378a4509-0976-4abf-a2ed-24a846ba6cc1" providerId="AD" clId="Web-{4399E25F-5AA5-F90D-C5D0-C6194E55FFF8}" dt="2025-01-29T13:15:45.676" v="59"/>
          <pc:sldLayoutMkLst>
            <pc:docMk/>
            <pc:sldMasterMk cId="2460954070" sldId="2147483660"/>
            <pc:sldLayoutMk cId="1203092039" sldId="2147483902"/>
          </pc:sldLayoutMkLst>
        </pc:sldLayoutChg>
        <pc:sldLayoutChg chg="add replId">
          <pc:chgData name="Anni Caden" userId="S::anni.caden@uwe.ac.uk::378a4509-0976-4abf-a2ed-24a846ba6cc1" providerId="AD" clId="Web-{4399E25F-5AA5-F90D-C5D0-C6194E55FFF8}" dt="2025-01-29T13:15:45.676" v="59"/>
          <pc:sldLayoutMkLst>
            <pc:docMk/>
            <pc:sldMasterMk cId="2460954070" sldId="2147483660"/>
            <pc:sldLayoutMk cId="949138452" sldId="2147483903"/>
          </pc:sldLayoutMkLst>
        </pc:sldLayoutChg>
        <pc:sldLayoutChg chg="add">
          <pc:chgData name="Anni Caden" userId="S::anni.caden@uwe.ac.uk::378a4509-0976-4abf-a2ed-24a846ba6cc1" providerId="AD" clId="Web-{4399E25F-5AA5-F90D-C5D0-C6194E55FFF8}" dt="2025-01-29T14:47:23.473" v="127"/>
          <pc:sldLayoutMkLst>
            <pc:docMk/>
            <pc:sldMasterMk cId="2460954070" sldId="2147483660"/>
            <pc:sldLayoutMk cId="920428363" sldId="2147483904"/>
          </pc:sldLayoutMkLst>
        </pc:sldLayoutChg>
      </pc:sldMasterChg>
      <pc:sldMasterChg chg="add addSldLayout">
        <pc:chgData name="Anni Caden" userId="S::anni.caden@uwe.ac.uk::378a4509-0976-4abf-a2ed-24a846ba6cc1" providerId="AD" clId="Web-{4399E25F-5AA5-F90D-C5D0-C6194E55FFF8}" dt="2025-01-29T13:15:45.754" v="61"/>
        <pc:sldMasterMkLst>
          <pc:docMk/>
          <pc:sldMasterMk cId="593345641" sldId="2147483673"/>
        </pc:sldMasterMkLst>
        <pc:sldLayoutChg chg="add">
          <pc:chgData name="Anni Caden" userId="S::anni.caden@uwe.ac.uk::378a4509-0976-4abf-a2ed-24a846ba6cc1" providerId="AD" clId="Web-{4399E25F-5AA5-F90D-C5D0-C6194E55FFF8}" dt="2025-01-29T13:15:45.754" v="61"/>
          <pc:sldLayoutMkLst>
            <pc:docMk/>
            <pc:sldMasterMk cId="593345641" sldId="2147483673"/>
            <pc:sldLayoutMk cId="2792727091" sldId="2147483676"/>
          </pc:sldLayoutMkLst>
        </pc:sldLayoutChg>
        <pc:sldLayoutChg chg="add">
          <pc:chgData name="Anni Caden" userId="S::anni.caden@uwe.ac.uk::378a4509-0976-4abf-a2ed-24a846ba6cc1" providerId="AD" clId="Web-{4399E25F-5AA5-F90D-C5D0-C6194E55FFF8}" dt="2025-01-29T13:15:45.754" v="61"/>
          <pc:sldLayoutMkLst>
            <pc:docMk/>
            <pc:sldMasterMk cId="593345641" sldId="2147483673"/>
            <pc:sldLayoutMk cId="4189653822" sldId="2147483677"/>
          </pc:sldLayoutMkLst>
        </pc:sldLayoutChg>
        <pc:sldLayoutChg chg="add">
          <pc:chgData name="Anni Caden" userId="S::anni.caden@uwe.ac.uk::378a4509-0976-4abf-a2ed-24a846ba6cc1" providerId="AD" clId="Web-{4399E25F-5AA5-F90D-C5D0-C6194E55FFF8}" dt="2025-01-29T13:15:45.754" v="61"/>
          <pc:sldLayoutMkLst>
            <pc:docMk/>
            <pc:sldMasterMk cId="593345641" sldId="2147483673"/>
            <pc:sldLayoutMk cId="32175768" sldId="2147483678"/>
          </pc:sldLayoutMkLst>
        </pc:sldLayoutChg>
        <pc:sldLayoutChg chg="add">
          <pc:chgData name="Anni Caden" userId="S::anni.caden@uwe.ac.uk::378a4509-0976-4abf-a2ed-24a846ba6cc1" providerId="AD" clId="Web-{4399E25F-5AA5-F90D-C5D0-C6194E55FFF8}" dt="2025-01-29T13:15:45.754" v="61"/>
          <pc:sldLayoutMkLst>
            <pc:docMk/>
            <pc:sldMasterMk cId="593345641" sldId="2147483673"/>
            <pc:sldLayoutMk cId="1519740739" sldId="2147483680"/>
          </pc:sldLayoutMkLst>
        </pc:sldLayoutChg>
        <pc:sldLayoutChg chg="add">
          <pc:chgData name="Anni Caden" userId="S::anni.caden@uwe.ac.uk::378a4509-0976-4abf-a2ed-24a846ba6cc1" providerId="AD" clId="Web-{4399E25F-5AA5-F90D-C5D0-C6194E55FFF8}" dt="2025-01-29T13:15:45.754" v="61"/>
          <pc:sldLayoutMkLst>
            <pc:docMk/>
            <pc:sldMasterMk cId="593345641" sldId="2147483673"/>
            <pc:sldLayoutMk cId="1567527029" sldId="2147483686"/>
          </pc:sldLayoutMkLst>
        </pc:sldLayoutChg>
        <pc:sldLayoutChg chg="add">
          <pc:chgData name="Anni Caden" userId="S::anni.caden@uwe.ac.uk::378a4509-0976-4abf-a2ed-24a846ba6cc1" providerId="AD" clId="Web-{4399E25F-5AA5-F90D-C5D0-C6194E55FFF8}" dt="2025-01-29T13:15:45.754" v="61"/>
          <pc:sldLayoutMkLst>
            <pc:docMk/>
            <pc:sldMasterMk cId="593345641" sldId="2147483673"/>
            <pc:sldLayoutMk cId="1802505762" sldId="2147483695"/>
          </pc:sldLayoutMkLst>
        </pc:sldLayoutChg>
        <pc:sldLayoutChg chg="add">
          <pc:chgData name="Anni Caden" userId="S::anni.caden@uwe.ac.uk::378a4509-0976-4abf-a2ed-24a846ba6cc1" providerId="AD" clId="Web-{4399E25F-5AA5-F90D-C5D0-C6194E55FFF8}" dt="2025-01-29T13:15:45.754" v="61"/>
          <pc:sldLayoutMkLst>
            <pc:docMk/>
            <pc:sldMasterMk cId="593345641" sldId="2147483673"/>
            <pc:sldLayoutMk cId="334724632" sldId="2147483696"/>
          </pc:sldLayoutMkLst>
        </pc:sldLayoutChg>
        <pc:sldLayoutChg chg="add">
          <pc:chgData name="Anni Caden" userId="S::anni.caden@uwe.ac.uk::378a4509-0976-4abf-a2ed-24a846ba6cc1" providerId="AD" clId="Web-{4399E25F-5AA5-F90D-C5D0-C6194E55FFF8}" dt="2025-01-29T13:15:45.754" v="61"/>
          <pc:sldLayoutMkLst>
            <pc:docMk/>
            <pc:sldMasterMk cId="593345641" sldId="2147483673"/>
            <pc:sldLayoutMk cId="1119100116" sldId="2147483699"/>
          </pc:sldLayoutMkLst>
        </pc:sldLayoutChg>
        <pc:sldLayoutChg chg="add">
          <pc:chgData name="Anni Caden" userId="S::anni.caden@uwe.ac.uk::378a4509-0976-4abf-a2ed-24a846ba6cc1" providerId="AD" clId="Web-{4399E25F-5AA5-F90D-C5D0-C6194E55FFF8}" dt="2025-01-29T13:15:45.754" v="61"/>
          <pc:sldLayoutMkLst>
            <pc:docMk/>
            <pc:sldMasterMk cId="593345641" sldId="2147483673"/>
            <pc:sldLayoutMk cId="668885128" sldId="2147483700"/>
          </pc:sldLayoutMkLst>
        </pc:sldLayoutChg>
        <pc:sldLayoutChg chg="add">
          <pc:chgData name="Anni Caden" userId="S::anni.caden@uwe.ac.uk::378a4509-0976-4abf-a2ed-24a846ba6cc1" providerId="AD" clId="Web-{4399E25F-5AA5-F90D-C5D0-C6194E55FFF8}" dt="2025-01-29T13:15:45.754" v="61"/>
          <pc:sldLayoutMkLst>
            <pc:docMk/>
            <pc:sldMasterMk cId="593345641" sldId="2147483673"/>
            <pc:sldLayoutMk cId="4010354565" sldId="2147483705"/>
          </pc:sldLayoutMkLst>
        </pc:sldLayoutChg>
        <pc:sldLayoutChg chg="add">
          <pc:chgData name="Anni Caden" userId="S::anni.caden@uwe.ac.uk::378a4509-0976-4abf-a2ed-24a846ba6cc1" providerId="AD" clId="Web-{4399E25F-5AA5-F90D-C5D0-C6194E55FFF8}" dt="2025-01-29T13:15:45.754" v="61"/>
          <pc:sldLayoutMkLst>
            <pc:docMk/>
            <pc:sldMasterMk cId="593345641" sldId="2147483673"/>
            <pc:sldLayoutMk cId="3607143487" sldId="2147483708"/>
          </pc:sldLayoutMkLst>
        </pc:sldLayoutChg>
        <pc:sldLayoutChg chg="add">
          <pc:chgData name="Anni Caden" userId="S::anni.caden@uwe.ac.uk::378a4509-0976-4abf-a2ed-24a846ba6cc1" providerId="AD" clId="Web-{4399E25F-5AA5-F90D-C5D0-C6194E55FFF8}" dt="2025-01-29T13:15:45.754" v="61"/>
          <pc:sldLayoutMkLst>
            <pc:docMk/>
            <pc:sldMasterMk cId="593345641" sldId="2147483673"/>
            <pc:sldLayoutMk cId="286959666" sldId="2147483709"/>
          </pc:sldLayoutMkLst>
        </pc:sldLayoutChg>
        <pc:sldLayoutChg chg="add">
          <pc:chgData name="Anni Caden" userId="S::anni.caden@uwe.ac.uk::378a4509-0976-4abf-a2ed-24a846ba6cc1" providerId="AD" clId="Web-{4399E25F-5AA5-F90D-C5D0-C6194E55FFF8}" dt="2025-01-29T13:15:45.754" v="61"/>
          <pc:sldLayoutMkLst>
            <pc:docMk/>
            <pc:sldMasterMk cId="593345641" sldId="2147483673"/>
            <pc:sldLayoutMk cId="3010399953" sldId="2147483710"/>
          </pc:sldLayoutMkLst>
        </pc:sldLayoutChg>
        <pc:sldLayoutChg chg="add">
          <pc:chgData name="Anni Caden" userId="S::anni.caden@uwe.ac.uk::378a4509-0976-4abf-a2ed-24a846ba6cc1" providerId="AD" clId="Web-{4399E25F-5AA5-F90D-C5D0-C6194E55FFF8}" dt="2025-01-29T13:15:45.754" v="61"/>
          <pc:sldLayoutMkLst>
            <pc:docMk/>
            <pc:sldMasterMk cId="593345641" sldId="2147483673"/>
            <pc:sldLayoutMk cId="298797542" sldId="2147483719"/>
          </pc:sldLayoutMkLst>
        </pc:sldLayoutChg>
        <pc:sldLayoutChg chg="add">
          <pc:chgData name="Anni Caden" userId="S::anni.caden@uwe.ac.uk::378a4509-0976-4abf-a2ed-24a846ba6cc1" providerId="AD" clId="Web-{4399E25F-5AA5-F90D-C5D0-C6194E55FFF8}" dt="2025-01-29T13:15:45.754" v="61"/>
          <pc:sldLayoutMkLst>
            <pc:docMk/>
            <pc:sldMasterMk cId="593345641" sldId="2147483673"/>
            <pc:sldLayoutMk cId="1561110780" sldId="2147483723"/>
          </pc:sldLayoutMkLst>
        </pc:sldLayoutChg>
      </pc:sldMasterChg>
      <pc:sldMasterChg chg="add addSldLayout modSldLayout">
        <pc:chgData name="Anni Caden" userId="S::anni.caden@uwe.ac.uk::378a4509-0976-4abf-a2ed-24a846ba6cc1" providerId="AD" clId="Web-{4399E25F-5AA5-F90D-C5D0-C6194E55FFF8}" dt="2025-01-29T13:15:45.676" v="59"/>
        <pc:sldMasterMkLst>
          <pc:docMk/>
          <pc:sldMasterMk cId="3504836588" sldId="2147483726"/>
        </pc:sldMasterMkLst>
        <pc:sldLayoutChg chg="add">
          <pc:chgData name="Anni Caden" userId="S::anni.caden@uwe.ac.uk::378a4509-0976-4abf-a2ed-24a846ba6cc1" providerId="AD" clId="Web-{4399E25F-5AA5-F90D-C5D0-C6194E55FFF8}" dt="2025-01-29T12:53:06.216" v="2"/>
          <pc:sldLayoutMkLst>
            <pc:docMk/>
            <pc:sldMasterMk cId="3504836588" sldId="2147483726"/>
            <pc:sldLayoutMk cId="2875748908" sldId="2147483728"/>
          </pc:sldLayoutMkLst>
        </pc:sldLayoutChg>
        <pc:sldLayoutChg chg="add">
          <pc:chgData name="Anni Caden" userId="S::anni.caden@uwe.ac.uk::378a4509-0976-4abf-a2ed-24a846ba6cc1" providerId="AD" clId="Web-{4399E25F-5AA5-F90D-C5D0-C6194E55FFF8}" dt="2025-01-29T12:53:06.216" v="2"/>
          <pc:sldLayoutMkLst>
            <pc:docMk/>
            <pc:sldMasterMk cId="3504836588" sldId="2147483726"/>
            <pc:sldLayoutMk cId="632385968" sldId="2147483732"/>
          </pc:sldLayoutMkLst>
        </pc:sldLayoutChg>
        <pc:sldLayoutChg chg="add">
          <pc:chgData name="Anni Caden" userId="S::anni.caden@uwe.ac.uk::378a4509-0976-4abf-a2ed-24a846ba6cc1" providerId="AD" clId="Web-{4399E25F-5AA5-F90D-C5D0-C6194E55FFF8}" dt="2025-01-29T12:53:06.216" v="2"/>
          <pc:sldLayoutMkLst>
            <pc:docMk/>
            <pc:sldMasterMk cId="3504836588" sldId="2147483726"/>
            <pc:sldLayoutMk cId="1021297127" sldId="2147483733"/>
          </pc:sldLayoutMkLst>
        </pc:sldLayoutChg>
        <pc:sldLayoutChg chg="add">
          <pc:chgData name="Anni Caden" userId="S::anni.caden@uwe.ac.uk::378a4509-0976-4abf-a2ed-24a846ba6cc1" providerId="AD" clId="Web-{4399E25F-5AA5-F90D-C5D0-C6194E55FFF8}" dt="2025-01-29T12:53:06.216" v="2"/>
          <pc:sldLayoutMkLst>
            <pc:docMk/>
            <pc:sldMasterMk cId="3504836588" sldId="2147483726"/>
            <pc:sldLayoutMk cId="418775650" sldId="2147483734"/>
          </pc:sldLayoutMkLst>
        </pc:sldLayoutChg>
        <pc:sldLayoutChg chg="add">
          <pc:chgData name="Anni Caden" userId="S::anni.caden@uwe.ac.uk::378a4509-0976-4abf-a2ed-24a846ba6cc1" providerId="AD" clId="Web-{4399E25F-5AA5-F90D-C5D0-C6194E55FFF8}" dt="2025-01-29T12:53:06.216" v="2"/>
          <pc:sldLayoutMkLst>
            <pc:docMk/>
            <pc:sldMasterMk cId="3504836588" sldId="2147483726"/>
            <pc:sldLayoutMk cId="151485557" sldId="2147483735"/>
          </pc:sldLayoutMkLst>
        </pc:sldLayoutChg>
        <pc:sldLayoutChg chg="add">
          <pc:chgData name="Anni Caden" userId="S::anni.caden@uwe.ac.uk::378a4509-0976-4abf-a2ed-24a846ba6cc1" providerId="AD" clId="Web-{4399E25F-5AA5-F90D-C5D0-C6194E55FFF8}" dt="2025-01-29T12:53:06.216" v="2"/>
          <pc:sldLayoutMkLst>
            <pc:docMk/>
            <pc:sldMasterMk cId="3504836588" sldId="2147483726"/>
            <pc:sldLayoutMk cId="3536452933" sldId="2147483737"/>
          </pc:sldLayoutMkLst>
        </pc:sldLayoutChg>
        <pc:sldLayoutChg chg="add">
          <pc:chgData name="Anni Caden" userId="S::anni.caden@uwe.ac.uk::378a4509-0976-4abf-a2ed-24a846ba6cc1" providerId="AD" clId="Web-{4399E25F-5AA5-F90D-C5D0-C6194E55FFF8}" dt="2025-01-29T12:53:06.216" v="2"/>
          <pc:sldLayoutMkLst>
            <pc:docMk/>
            <pc:sldMasterMk cId="3504836588" sldId="2147483726"/>
            <pc:sldLayoutMk cId="544350425" sldId="2147483750"/>
          </pc:sldLayoutMkLst>
        </pc:sldLayoutChg>
        <pc:sldLayoutChg chg="add">
          <pc:chgData name="Anni Caden" userId="S::anni.caden@uwe.ac.uk::378a4509-0976-4abf-a2ed-24a846ba6cc1" providerId="AD" clId="Web-{4399E25F-5AA5-F90D-C5D0-C6194E55FFF8}" dt="2025-01-29T12:53:06.216" v="2"/>
          <pc:sldLayoutMkLst>
            <pc:docMk/>
            <pc:sldMasterMk cId="3504836588" sldId="2147483726"/>
            <pc:sldLayoutMk cId="4048335529" sldId="2147483751"/>
          </pc:sldLayoutMkLst>
        </pc:sldLayoutChg>
        <pc:sldLayoutChg chg="add">
          <pc:chgData name="Anni Caden" userId="S::anni.caden@uwe.ac.uk::378a4509-0976-4abf-a2ed-24a846ba6cc1" providerId="AD" clId="Web-{4399E25F-5AA5-F90D-C5D0-C6194E55FFF8}" dt="2025-01-29T12:53:06.216" v="2"/>
          <pc:sldLayoutMkLst>
            <pc:docMk/>
            <pc:sldMasterMk cId="3504836588" sldId="2147483726"/>
            <pc:sldLayoutMk cId="1339654382" sldId="2147483764"/>
          </pc:sldLayoutMkLst>
        </pc:sldLayoutChg>
        <pc:sldLayoutChg chg="add">
          <pc:chgData name="Anni Caden" userId="S::anni.caden@uwe.ac.uk::378a4509-0976-4abf-a2ed-24a846ba6cc1" providerId="AD" clId="Web-{4399E25F-5AA5-F90D-C5D0-C6194E55FFF8}" dt="2025-01-29T12:53:06.216" v="2"/>
          <pc:sldLayoutMkLst>
            <pc:docMk/>
            <pc:sldMasterMk cId="3504836588" sldId="2147483726"/>
            <pc:sldLayoutMk cId="285445399" sldId="2147483765"/>
          </pc:sldLayoutMkLst>
        </pc:sldLayoutChg>
        <pc:sldLayoutChg chg="add replId">
          <pc:chgData name="Anni Caden" userId="S::anni.caden@uwe.ac.uk::378a4509-0976-4abf-a2ed-24a846ba6cc1" providerId="AD" clId="Web-{4399E25F-5AA5-F90D-C5D0-C6194E55FFF8}" dt="2025-01-29T13:15:45.676" v="59"/>
          <pc:sldLayoutMkLst>
            <pc:docMk/>
            <pc:sldMasterMk cId="3504836588" sldId="2147483726"/>
            <pc:sldLayoutMk cId="2440804709" sldId="2147483899"/>
          </pc:sldLayoutMkLst>
        </pc:sldLayoutChg>
      </pc:sldMasterChg>
      <pc:sldMasterChg chg="add addSldLayout">
        <pc:chgData name="Anni Caden" userId="S::anni.caden@uwe.ac.uk::378a4509-0976-4abf-a2ed-24a846ba6cc1" providerId="AD" clId="Web-{4399E25F-5AA5-F90D-C5D0-C6194E55FFF8}" dt="2025-01-29T13:15:45.614" v="55"/>
        <pc:sldMasterMkLst>
          <pc:docMk/>
          <pc:sldMasterMk cId="4288139380" sldId="2147483736"/>
        </pc:sldMasterMkLst>
        <pc:sldLayoutChg chg="add">
          <pc:chgData name="Anni Caden" userId="S::anni.caden@uwe.ac.uk::378a4509-0976-4abf-a2ed-24a846ba6cc1" providerId="AD" clId="Web-{4399E25F-5AA5-F90D-C5D0-C6194E55FFF8}" dt="2025-01-29T13:15:45.614" v="55"/>
          <pc:sldLayoutMkLst>
            <pc:docMk/>
            <pc:sldMasterMk cId="4288139380" sldId="2147483736"/>
            <pc:sldLayoutMk cId="0" sldId="2147483661"/>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0" sldId="2147483662"/>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0" sldId="2147483664"/>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1070793361" sldId="2147483667"/>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3613311089" sldId="2147483674"/>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169160528" sldId="2147483675"/>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3220433878" sldId="2147483682"/>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2600472339" sldId="2147483687"/>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643396050" sldId="2147483689"/>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1474224125" sldId="2147483690"/>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3160971690" sldId="2147483698"/>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325207109" sldId="2147483701"/>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698958198" sldId="2147483702"/>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3176527774" sldId="2147483716"/>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3301236187" sldId="2147483720"/>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3487153617" sldId="2147483721"/>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3023147698" sldId="2147483722"/>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662539591" sldId="2147483730"/>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2135641969" sldId="2147483785"/>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2948852231" sldId="2147483793"/>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1557868053" sldId="2147483804"/>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1912097653" sldId="2147483823"/>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685386142" sldId="2147483830"/>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807007559" sldId="2147483840"/>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3953685163" sldId="2147483853"/>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3266912033" sldId="2147483862"/>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2426431858" sldId="2147483864"/>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3033092968" sldId="2147483867"/>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2883415450" sldId="2147483880"/>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444015261" sldId="2147483881"/>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1918808868" sldId="2147483882"/>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1894742073" sldId="2147483883"/>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1012754065" sldId="2147483884"/>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1046407353" sldId="2147483885"/>
          </pc:sldLayoutMkLst>
        </pc:sldLayoutChg>
        <pc:sldLayoutChg chg="add">
          <pc:chgData name="Anni Caden" userId="S::anni.caden@uwe.ac.uk::378a4509-0976-4abf-a2ed-24a846ba6cc1" providerId="AD" clId="Web-{4399E25F-5AA5-F90D-C5D0-C6194E55FFF8}" dt="2025-01-29T13:15:45.614" v="55"/>
          <pc:sldLayoutMkLst>
            <pc:docMk/>
            <pc:sldMasterMk cId="4288139380" sldId="2147483736"/>
            <pc:sldLayoutMk cId="811359216" sldId="2147483886"/>
          </pc:sldLayoutMkLst>
        </pc:sldLayoutChg>
      </pc:sldMasterChg>
      <pc:sldMasterChg chg="replId modSldLayout">
        <pc:chgData name="Anni Caden" userId="S::anni.caden@uwe.ac.uk::378a4509-0976-4abf-a2ed-24a846ba6cc1" providerId="AD" clId="Web-{4399E25F-5AA5-F90D-C5D0-C6194E55FFF8}" dt="2025-01-29T13:01:01.667" v="27"/>
        <pc:sldMasterMkLst>
          <pc:docMk/>
          <pc:sldMasterMk cId="499050983" sldId="2147483766"/>
        </pc:sldMasterMkLst>
        <pc:sldLayoutChg chg="replId">
          <pc:chgData name="Anni Caden" userId="S::anni.caden@uwe.ac.uk::378a4509-0976-4abf-a2ed-24a846ba6cc1" providerId="AD" clId="Web-{4399E25F-5AA5-F90D-C5D0-C6194E55FFF8}" dt="2025-01-29T13:01:01.667" v="27"/>
          <pc:sldLayoutMkLst>
            <pc:docMk/>
            <pc:sldMasterMk cId="499050983" sldId="2147483766"/>
            <pc:sldLayoutMk cId="3732437676" sldId="2147483767"/>
          </pc:sldLayoutMkLst>
        </pc:sldLayoutChg>
        <pc:sldLayoutChg chg="replId">
          <pc:chgData name="Anni Caden" userId="S::anni.caden@uwe.ac.uk::378a4509-0976-4abf-a2ed-24a846ba6cc1" providerId="AD" clId="Web-{4399E25F-5AA5-F90D-C5D0-C6194E55FFF8}" dt="2025-01-29T13:01:01.667" v="27"/>
          <pc:sldLayoutMkLst>
            <pc:docMk/>
            <pc:sldMasterMk cId="499050983" sldId="2147483766"/>
            <pc:sldLayoutMk cId="3345685367" sldId="2147483768"/>
          </pc:sldLayoutMkLst>
        </pc:sldLayoutChg>
        <pc:sldLayoutChg chg="replId">
          <pc:chgData name="Anni Caden" userId="S::anni.caden@uwe.ac.uk::378a4509-0976-4abf-a2ed-24a846ba6cc1" providerId="AD" clId="Web-{4399E25F-5AA5-F90D-C5D0-C6194E55FFF8}" dt="2025-01-29T13:01:01.667" v="27"/>
          <pc:sldLayoutMkLst>
            <pc:docMk/>
            <pc:sldMasterMk cId="499050983" sldId="2147483766"/>
            <pc:sldLayoutMk cId="3462848959" sldId="2147483769"/>
          </pc:sldLayoutMkLst>
        </pc:sldLayoutChg>
        <pc:sldLayoutChg chg="replId">
          <pc:chgData name="Anni Caden" userId="S::anni.caden@uwe.ac.uk::378a4509-0976-4abf-a2ed-24a846ba6cc1" providerId="AD" clId="Web-{4399E25F-5AA5-F90D-C5D0-C6194E55FFF8}" dt="2025-01-29T13:01:01.667" v="27"/>
          <pc:sldLayoutMkLst>
            <pc:docMk/>
            <pc:sldMasterMk cId="499050983" sldId="2147483766"/>
            <pc:sldLayoutMk cId="2727534753" sldId="2147483770"/>
          </pc:sldLayoutMkLst>
        </pc:sldLayoutChg>
        <pc:sldLayoutChg chg="replId">
          <pc:chgData name="Anni Caden" userId="S::anni.caden@uwe.ac.uk::378a4509-0976-4abf-a2ed-24a846ba6cc1" providerId="AD" clId="Web-{4399E25F-5AA5-F90D-C5D0-C6194E55FFF8}" dt="2025-01-29T13:01:01.667" v="27"/>
          <pc:sldLayoutMkLst>
            <pc:docMk/>
            <pc:sldMasterMk cId="499050983" sldId="2147483766"/>
            <pc:sldLayoutMk cId="726621914" sldId="2147483771"/>
          </pc:sldLayoutMkLst>
        </pc:sldLayoutChg>
        <pc:sldLayoutChg chg="replId">
          <pc:chgData name="Anni Caden" userId="S::anni.caden@uwe.ac.uk::378a4509-0976-4abf-a2ed-24a846ba6cc1" providerId="AD" clId="Web-{4399E25F-5AA5-F90D-C5D0-C6194E55FFF8}" dt="2025-01-29T13:01:01.667" v="27"/>
          <pc:sldLayoutMkLst>
            <pc:docMk/>
            <pc:sldMasterMk cId="499050983" sldId="2147483766"/>
            <pc:sldLayoutMk cId="1046091782" sldId="2147483772"/>
          </pc:sldLayoutMkLst>
        </pc:sldLayoutChg>
        <pc:sldLayoutChg chg="replId">
          <pc:chgData name="Anni Caden" userId="S::anni.caden@uwe.ac.uk::378a4509-0976-4abf-a2ed-24a846ba6cc1" providerId="AD" clId="Web-{4399E25F-5AA5-F90D-C5D0-C6194E55FFF8}" dt="2025-01-29T13:01:01.667" v="27"/>
          <pc:sldLayoutMkLst>
            <pc:docMk/>
            <pc:sldMasterMk cId="499050983" sldId="2147483766"/>
            <pc:sldLayoutMk cId="899519481" sldId="2147483773"/>
          </pc:sldLayoutMkLst>
        </pc:sldLayoutChg>
        <pc:sldLayoutChg chg="replId">
          <pc:chgData name="Anni Caden" userId="S::anni.caden@uwe.ac.uk::378a4509-0976-4abf-a2ed-24a846ba6cc1" providerId="AD" clId="Web-{4399E25F-5AA5-F90D-C5D0-C6194E55FFF8}" dt="2025-01-29T13:01:01.667" v="27"/>
          <pc:sldLayoutMkLst>
            <pc:docMk/>
            <pc:sldMasterMk cId="499050983" sldId="2147483766"/>
            <pc:sldLayoutMk cId="2386860273" sldId="2147483774"/>
          </pc:sldLayoutMkLst>
        </pc:sldLayoutChg>
        <pc:sldLayoutChg chg="replId">
          <pc:chgData name="Anni Caden" userId="S::anni.caden@uwe.ac.uk::378a4509-0976-4abf-a2ed-24a846ba6cc1" providerId="AD" clId="Web-{4399E25F-5AA5-F90D-C5D0-C6194E55FFF8}" dt="2025-01-29T13:01:01.667" v="27"/>
          <pc:sldLayoutMkLst>
            <pc:docMk/>
            <pc:sldMasterMk cId="499050983" sldId="2147483766"/>
            <pc:sldLayoutMk cId="3962218996" sldId="2147483775"/>
          </pc:sldLayoutMkLst>
        </pc:sldLayoutChg>
        <pc:sldLayoutChg chg="replId">
          <pc:chgData name="Anni Caden" userId="S::anni.caden@uwe.ac.uk::378a4509-0976-4abf-a2ed-24a846ba6cc1" providerId="AD" clId="Web-{4399E25F-5AA5-F90D-C5D0-C6194E55FFF8}" dt="2025-01-29T13:01:01.667" v="27"/>
          <pc:sldLayoutMkLst>
            <pc:docMk/>
            <pc:sldMasterMk cId="499050983" sldId="2147483766"/>
            <pc:sldLayoutMk cId="1846247078" sldId="2147483776"/>
          </pc:sldLayoutMkLst>
        </pc:sldLayoutChg>
        <pc:sldLayoutChg chg="replId">
          <pc:chgData name="Anni Caden" userId="S::anni.caden@uwe.ac.uk::378a4509-0976-4abf-a2ed-24a846ba6cc1" providerId="AD" clId="Web-{4399E25F-5AA5-F90D-C5D0-C6194E55FFF8}" dt="2025-01-29T13:01:01.667" v="27"/>
          <pc:sldLayoutMkLst>
            <pc:docMk/>
            <pc:sldMasterMk cId="499050983" sldId="2147483766"/>
            <pc:sldLayoutMk cId="488237179" sldId="2147483777"/>
          </pc:sldLayoutMkLst>
        </pc:sldLayoutChg>
        <pc:sldLayoutChg chg="replId">
          <pc:chgData name="Anni Caden" userId="S::anni.caden@uwe.ac.uk::378a4509-0976-4abf-a2ed-24a846ba6cc1" providerId="AD" clId="Web-{4399E25F-5AA5-F90D-C5D0-C6194E55FFF8}" dt="2025-01-29T13:01:01.667" v="27"/>
          <pc:sldLayoutMkLst>
            <pc:docMk/>
            <pc:sldMasterMk cId="499050983" sldId="2147483766"/>
            <pc:sldLayoutMk cId="3698425696" sldId="2147483778"/>
          </pc:sldLayoutMkLst>
        </pc:sldLayoutChg>
      </pc:sldMasterChg>
      <pc:sldMasterChg chg="add addSldLayout">
        <pc:chgData name="Anni Caden" userId="S::anni.caden@uwe.ac.uk::378a4509-0976-4abf-a2ed-24a846ba6cc1" providerId="AD" clId="Web-{4399E25F-5AA5-F90D-C5D0-C6194E55FFF8}" dt="2025-01-29T13:15:45.489" v="53"/>
        <pc:sldMasterMkLst>
          <pc:docMk/>
          <pc:sldMasterMk cId="275116041" sldId="2147483868"/>
        </pc:sldMasterMkLst>
        <pc:sldLayoutChg chg="add">
          <pc:chgData name="Anni Caden" userId="S::anni.caden@uwe.ac.uk::378a4509-0976-4abf-a2ed-24a846ba6cc1" providerId="AD" clId="Web-{4399E25F-5AA5-F90D-C5D0-C6194E55FFF8}" dt="2025-01-29T13:15:45.489" v="53"/>
          <pc:sldLayoutMkLst>
            <pc:docMk/>
            <pc:sldMasterMk cId="275116041" sldId="2147483868"/>
            <pc:sldLayoutMk cId="2655471597" sldId="2147483869"/>
          </pc:sldLayoutMkLst>
        </pc:sldLayoutChg>
        <pc:sldLayoutChg chg="add">
          <pc:chgData name="Anni Caden" userId="S::anni.caden@uwe.ac.uk::378a4509-0976-4abf-a2ed-24a846ba6cc1" providerId="AD" clId="Web-{4399E25F-5AA5-F90D-C5D0-C6194E55FFF8}" dt="2025-01-29T13:15:45.489" v="53"/>
          <pc:sldLayoutMkLst>
            <pc:docMk/>
            <pc:sldMasterMk cId="275116041" sldId="2147483868"/>
            <pc:sldLayoutMk cId="990147892" sldId="2147483870"/>
          </pc:sldLayoutMkLst>
        </pc:sldLayoutChg>
        <pc:sldLayoutChg chg="add">
          <pc:chgData name="Anni Caden" userId="S::anni.caden@uwe.ac.uk::378a4509-0976-4abf-a2ed-24a846ba6cc1" providerId="AD" clId="Web-{4399E25F-5AA5-F90D-C5D0-C6194E55FFF8}" dt="2025-01-29T13:15:45.489" v="53"/>
          <pc:sldLayoutMkLst>
            <pc:docMk/>
            <pc:sldMasterMk cId="275116041" sldId="2147483868"/>
            <pc:sldLayoutMk cId="3339331506" sldId="2147483871"/>
          </pc:sldLayoutMkLst>
        </pc:sldLayoutChg>
        <pc:sldLayoutChg chg="add">
          <pc:chgData name="Anni Caden" userId="S::anni.caden@uwe.ac.uk::378a4509-0976-4abf-a2ed-24a846ba6cc1" providerId="AD" clId="Web-{4399E25F-5AA5-F90D-C5D0-C6194E55FFF8}" dt="2025-01-29T13:15:45.489" v="53"/>
          <pc:sldLayoutMkLst>
            <pc:docMk/>
            <pc:sldMasterMk cId="275116041" sldId="2147483868"/>
            <pc:sldLayoutMk cId="3664009092" sldId="2147483872"/>
          </pc:sldLayoutMkLst>
        </pc:sldLayoutChg>
        <pc:sldLayoutChg chg="add">
          <pc:chgData name="Anni Caden" userId="S::anni.caden@uwe.ac.uk::378a4509-0976-4abf-a2ed-24a846ba6cc1" providerId="AD" clId="Web-{4399E25F-5AA5-F90D-C5D0-C6194E55FFF8}" dt="2025-01-29T13:15:45.489" v="53"/>
          <pc:sldLayoutMkLst>
            <pc:docMk/>
            <pc:sldMasterMk cId="275116041" sldId="2147483868"/>
            <pc:sldLayoutMk cId="2630496896" sldId="2147483873"/>
          </pc:sldLayoutMkLst>
        </pc:sldLayoutChg>
        <pc:sldLayoutChg chg="add">
          <pc:chgData name="Anni Caden" userId="S::anni.caden@uwe.ac.uk::378a4509-0976-4abf-a2ed-24a846ba6cc1" providerId="AD" clId="Web-{4399E25F-5AA5-F90D-C5D0-C6194E55FFF8}" dt="2025-01-29T13:15:45.489" v="53"/>
          <pc:sldLayoutMkLst>
            <pc:docMk/>
            <pc:sldMasterMk cId="275116041" sldId="2147483868"/>
            <pc:sldLayoutMk cId="3634647442" sldId="2147483874"/>
          </pc:sldLayoutMkLst>
        </pc:sldLayoutChg>
        <pc:sldLayoutChg chg="add">
          <pc:chgData name="Anni Caden" userId="S::anni.caden@uwe.ac.uk::378a4509-0976-4abf-a2ed-24a846ba6cc1" providerId="AD" clId="Web-{4399E25F-5AA5-F90D-C5D0-C6194E55FFF8}" dt="2025-01-29T13:15:45.489" v="53"/>
          <pc:sldLayoutMkLst>
            <pc:docMk/>
            <pc:sldMasterMk cId="275116041" sldId="2147483868"/>
            <pc:sldLayoutMk cId="231680953" sldId="2147483875"/>
          </pc:sldLayoutMkLst>
        </pc:sldLayoutChg>
        <pc:sldLayoutChg chg="add">
          <pc:chgData name="Anni Caden" userId="S::anni.caden@uwe.ac.uk::378a4509-0976-4abf-a2ed-24a846ba6cc1" providerId="AD" clId="Web-{4399E25F-5AA5-F90D-C5D0-C6194E55FFF8}" dt="2025-01-29T13:15:45.489" v="53"/>
          <pc:sldLayoutMkLst>
            <pc:docMk/>
            <pc:sldMasterMk cId="275116041" sldId="2147483868"/>
            <pc:sldLayoutMk cId="1383162703" sldId="2147483876"/>
          </pc:sldLayoutMkLst>
        </pc:sldLayoutChg>
        <pc:sldLayoutChg chg="add">
          <pc:chgData name="Anni Caden" userId="S::anni.caden@uwe.ac.uk::378a4509-0976-4abf-a2ed-24a846ba6cc1" providerId="AD" clId="Web-{4399E25F-5AA5-F90D-C5D0-C6194E55FFF8}" dt="2025-01-29T13:15:45.489" v="53"/>
          <pc:sldLayoutMkLst>
            <pc:docMk/>
            <pc:sldMasterMk cId="275116041" sldId="2147483868"/>
            <pc:sldLayoutMk cId="729352339" sldId="2147483877"/>
          </pc:sldLayoutMkLst>
        </pc:sldLayoutChg>
        <pc:sldLayoutChg chg="add">
          <pc:chgData name="Anni Caden" userId="S::anni.caden@uwe.ac.uk::378a4509-0976-4abf-a2ed-24a846ba6cc1" providerId="AD" clId="Web-{4399E25F-5AA5-F90D-C5D0-C6194E55FFF8}" dt="2025-01-29T13:15:45.489" v="53"/>
          <pc:sldLayoutMkLst>
            <pc:docMk/>
            <pc:sldMasterMk cId="275116041" sldId="2147483868"/>
            <pc:sldLayoutMk cId="228869889" sldId="2147483878"/>
          </pc:sldLayoutMkLst>
        </pc:sldLayoutChg>
        <pc:sldLayoutChg chg="add">
          <pc:chgData name="Anni Caden" userId="S::anni.caden@uwe.ac.uk::378a4509-0976-4abf-a2ed-24a846ba6cc1" providerId="AD" clId="Web-{4399E25F-5AA5-F90D-C5D0-C6194E55FFF8}" dt="2025-01-29T13:15:45.489" v="53"/>
          <pc:sldLayoutMkLst>
            <pc:docMk/>
            <pc:sldMasterMk cId="275116041" sldId="2147483868"/>
            <pc:sldLayoutMk cId="4257670440" sldId="2147483879"/>
          </pc:sldLayoutMkLst>
        </pc:sldLayoutChg>
      </pc:sldMasterChg>
      <pc:sldMasterChg chg="add addSldLayout">
        <pc:chgData name="Anni Caden" userId="S::anni.caden@uwe.ac.uk::378a4509-0976-4abf-a2ed-24a846ba6cc1" providerId="AD" clId="Web-{4399E25F-5AA5-F90D-C5D0-C6194E55FFF8}" dt="2025-01-29T13:15:45.676" v="59"/>
        <pc:sldMasterMkLst>
          <pc:docMk/>
          <pc:sldMasterMk cId="4245125595" sldId="2147483887"/>
        </pc:sldMasterMkLst>
        <pc:sldLayoutChg chg="add">
          <pc:chgData name="Anni Caden" userId="S::anni.caden@uwe.ac.uk::378a4509-0976-4abf-a2ed-24a846ba6cc1" providerId="AD" clId="Web-{4399E25F-5AA5-F90D-C5D0-C6194E55FFF8}" dt="2025-01-29T13:15:45.676" v="59"/>
          <pc:sldLayoutMkLst>
            <pc:docMk/>
            <pc:sldMasterMk cId="4245125595" sldId="2147483887"/>
            <pc:sldLayoutMk cId="392772892" sldId="2147483888"/>
          </pc:sldLayoutMkLst>
        </pc:sldLayoutChg>
        <pc:sldLayoutChg chg="add">
          <pc:chgData name="Anni Caden" userId="S::anni.caden@uwe.ac.uk::378a4509-0976-4abf-a2ed-24a846ba6cc1" providerId="AD" clId="Web-{4399E25F-5AA5-F90D-C5D0-C6194E55FFF8}" dt="2025-01-29T13:15:45.676" v="59"/>
          <pc:sldLayoutMkLst>
            <pc:docMk/>
            <pc:sldMasterMk cId="4245125595" sldId="2147483887"/>
            <pc:sldLayoutMk cId="3218257179" sldId="2147483889"/>
          </pc:sldLayoutMkLst>
        </pc:sldLayoutChg>
        <pc:sldLayoutChg chg="add">
          <pc:chgData name="Anni Caden" userId="S::anni.caden@uwe.ac.uk::378a4509-0976-4abf-a2ed-24a846ba6cc1" providerId="AD" clId="Web-{4399E25F-5AA5-F90D-C5D0-C6194E55FFF8}" dt="2025-01-29T13:15:45.676" v="59"/>
          <pc:sldLayoutMkLst>
            <pc:docMk/>
            <pc:sldMasterMk cId="4245125595" sldId="2147483887"/>
            <pc:sldLayoutMk cId="3610099425" sldId="2147483890"/>
          </pc:sldLayoutMkLst>
        </pc:sldLayoutChg>
        <pc:sldLayoutChg chg="add">
          <pc:chgData name="Anni Caden" userId="S::anni.caden@uwe.ac.uk::378a4509-0976-4abf-a2ed-24a846ba6cc1" providerId="AD" clId="Web-{4399E25F-5AA5-F90D-C5D0-C6194E55FFF8}" dt="2025-01-29T13:15:45.676" v="59"/>
          <pc:sldLayoutMkLst>
            <pc:docMk/>
            <pc:sldMasterMk cId="4245125595" sldId="2147483887"/>
            <pc:sldLayoutMk cId="1047758535" sldId="2147483891"/>
          </pc:sldLayoutMkLst>
        </pc:sldLayoutChg>
        <pc:sldLayoutChg chg="add">
          <pc:chgData name="Anni Caden" userId="S::anni.caden@uwe.ac.uk::378a4509-0976-4abf-a2ed-24a846ba6cc1" providerId="AD" clId="Web-{4399E25F-5AA5-F90D-C5D0-C6194E55FFF8}" dt="2025-01-29T13:15:45.676" v="59"/>
          <pc:sldLayoutMkLst>
            <pc:docMk/>
            <pc:sldMasterMk cId="4245125595" sldId="2147483887"/>
            <pc:sldLayoutMk cId="5454378" sldId="2147483892"/>
          </pc:sldLayoutMkLst>
        </pc:sldLayoutChg>
        <pc:sldLayoutChg chg="add">
          <pc:chgData name="Anni Caden" userId="S::anni.caden@uwe.ac.uk::378a4509-0976-4abf-a2ed-24a846ba6cc1" providerId="AD" clId="Web-{4399E25F-5AA5-F90D-C5D0-C6194E55FFF8}" dt="2025-01-29T13:15:45.676" v="59"/>
          <pc:sldLayoutMkLst>
            <pc:docMk/>
            <pc:sldMasterMk cId="4245125595" sldId="2147483887"/>
            <pc:sldLayoutMk cId="25537974" sldId="2147483893"/>
          </pc:sldLayoutMkLst>
        </pc:sldLayoutChg>
        <pc:sldLayoutChg chg="add">
          <pc:chgData name="Anni Caden" userId="S::anni.caden@uwe.ac.uk::378a4509-0976-4abf-a2ed-24a846ba6cc1" providerId="AD" clId="Web-{4399E25F-5AA5-F90D-C5D0-C6194E55FFF8}" dt="2025-01-29T13:15:45.676" v="59"/>
          <pc:sldLayoutMkLst>
            <pc:docMk/>
            <pc:sldMasterMk cId="4245125595" sldId="2147483887"/>
            <pc:sldLayoutMk cId="1520961866" sldId="2147483894"/>
          </pc:sldLayoutMkLst>
        </pc:sldLayoutChg>
        <pc:sldLayoutChg chg="add">
          <pc:chgData name="Anni Caden" userId="S::anni.caden@uwe.ac.uk::378a4509-0976-4abf-a2ed-24a846ba6cc1" providerId="AD" clId="Web-{4399E25F-5AA5-F90D-C5D0-C6194E55FFF8}" dt="2025-01-29T13:15:45.676" v="59"/>
          <pc:sldLayoutMkLst>
            <pc:docMk/>
            <pc:sldMasterMk cId="4245125595" sldId="2147483887"/>
            <pc:sldLayoutMk cId="2387340637" sldId="2147483895"/>
          </pc:sldLayoutMkLst>
        </pc:sldLayoutChg>
        <pc:sldLayoutChg chg="add">
          <pc:chgData name="Anni Caden" userId="S::anni.caden@uwe.ac.uk::378a4509-0976-4abf-a2ed-24a846ba6cc1" providerId="AD" clId="Web-{4399E25F-5AA5-F90D-C5D0-C6194E55FFF8}" dt="2025-01-29T13:15:45.676" v="59"/>
          <pc:sldLayoutMkLst>
            <pc:docMk/>
            <pc:sldMasterMk cId="4245125595" sldId="2147483887"/>
            <pc:sldLayoutMk cId="3813827936" sldId="2147483896"/>
          </pc:sldLayoutMkLst>
        </pc:sldLayoutChg>
        <pc:sldLayoutChg chg="add">
          <pc:chgData name="Anni Caden" userId="S::anni.caden@uwe.ac.uk::378a4509-0976-4abf-a2ed-24a846ba6cc1" providerId="AD" clId="Web-{4399E25F-5AA5-F90D-C5D0-C6194E55FFF8}" dt="2025-01-29T13:15:45.676" v="59"/>
          <pc:sldLayoutMkLst>
            <pc:docMk/>
            <pc:sldMasterMk cId="4245125595" sldId="2147483887"/>
            <pc:sldLayoutMk cId="1852229258" sldId="2147483897"/>
          </pc:sldLayoutMkLst>
        </pc:sldLayoutChg>
        <pc:sldLayoutChg chg="add">
          <pc:chgData name="Anni Caden" userId="S::anni.caden@uwe.ac.uk::378a4509-0976-4abf-a2ed-24a846ba6cc1" providerId="AD" clId="Web-{4399E25F-5AA5-F90D-C5D0-C6194E55FFF8}" dt="2025-01-29T13:15:45.676" v="59"/>
          <pc:sldLayoutMkLst>
            <pc:docMk/>
            <pc:sldMasterMk cId="4245125595" sldId="2147483887"/>
            <pc:sldLayoutMk cId="4168801690" sldId="214748389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E520D5-8530-4B45-AA5E-998ED7049BBE}" type="datetimeFigureOut">
              <a:rPr lang="en-GB" smtClean="0"/>
              <a:t>29/01/2025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DAB4AE-DE37-47D2-8939-F1AA25530203}" type="slidenum">
              <a:rPr lang="en-GB" smtClean="0"/>
              <a:t>‹#›</a:t>
            </a:fld>
            <a:endParaRPr lang="en-GB"/>
          </a:p>
        </p:txBody>
      </p:sp>
    </p:spTree>
    <p:extLst>
      <p:ext uri="{BB962C8B-B14F-4D97-AF65-F5344CB8AC3E}">
        <p14:creationId xmlns:p14="http://schemas.microsoft.com/office/powerpoint/2010/main" val="1117967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effectLst/>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92737E8-B152-4B1C-815B-5EE7D989A1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2116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12A81-CC57-B6F8-65F0-FC319A0D63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4134A5-74CD-286B-9E88-4372D7037B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317DB4-F825-2186-E4D5-6644D7E9B70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BDCA1F9-066E-47E7-FEA9-3FF836DFE0E7}"/>
              </a:ext>
            </a:extLst>
          </p:cNvPr>
          <p:cNvSpPr>
            <a:spLocks noGrp="1"/>
          </p:cNvSpPr>
          <p:nvPr>
            <p:ph type="sldNum" sz="quarter" idx="10"/>
          </p:nvPr>
        </p:nvSpPr>
        <p:spPr/>
        <p:txBody>
          <a:bodyPr/>
          <a:lstStyle/>
          <a:p>
            <a:fld id="{F718F783-9690-4531-897D-B7522B5B0317}" type="slidenum">
              <a:rPr lang="en-GB" smtClean="0"/>
              <a:t>32</a:t>
            </a:fld>
            <a:endParaRPr lang="en-GB"/>
          </a:p>
        </p:txBody>
      </p:sp>
    </p:spTree>
    <p:extLst>
      <p:ext uri="{BB962C8B-B14F-4D97-AF65-F5344CB8AC3E}">
        <p14:creationId xmlns:p14="http://schemas.microsoft.com/office/powerpoint/2010/main" val="4157485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39956-788D-4F98-D1EA-BF6E14CF6F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F13B28-8837-5B22-FE47-04971F690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DFF265-C009-50AA-3052-B64E12D6260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22FA73A-D91D-FD49-F46C-F6BBE3D27B59}"/>
              </a:ext>
            </a:extLst>
          </p:cNvPr>
          <p:cNvSpPr>
            <a:spLocks noGrp="1"/>
          </p:cNvSpPr>
          <p:nvPr>
            <p:ph type="sldNum" sz="quarter" idx="10"/>
          </p:nvPr>
        </p:nvSpPr>
        <p:spPr/>
        <p:txBody>
          <a:bodyPr/>
          <a:lstStyle/>
          <a:p>
            <a:fld id="{F718F783-9690-4531-897D-B7522B5B0317}" type="slidenum">
              <a:rPr lang="en-GB" smtClean="0"/>
              <a:t>33</a:t>
            </a:fld>
            <a:endParaRPr lang="en-GB"/>
          </a:p>
        </p:txBody>
      </p:sp>
    </p:spTree>
    <p:extLst>
      <p:ext uri="{BB962C8B-B14F-4D97-AF65-F5344CB8AC3E}">
        <p14:creationId xmlns:p14="http://schemas.microsoft.com/office/powerpoint/2010/main" val="2718190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78ADF-E4A0-8A44-6E30-BF2EB5D859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9B94B6-9E59-A755-704F-7257148CA0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D8A11E-151B-DC97-ECA4-11D53BE0E71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A973D0A-E0F3-9F88-1BD1-D7A03E956032}"/>
              </a:ext>
            </a:extLst>
          </p:cNvPr>
          <p:cNvSpPr>
            <a:spLocks noGrp="1"/>
          </p:cNvSpPr>
          <p:nvPr>
            <p:ph type="sldNum" sz="quarter" idx="10"/>
          </p:nvPr>
        </p:nvSpPr>
        <p:spPr/>
        <p:txBody>
          <a:bodyPr/>
          <a:lstStyle/>
          <a:p>
            <a:fld id="{F718F783-9690-4531-897D-B7522B5B0317}" type="slidenum">
              <a:rPr lang="en-GB" smtClean="0"/>
              <a:t>34</a:t>
            </a:fld>
            <a:endParaRPr lang="en-GB"/>
          </a:p>
        </p:txBody>
      </p:sp>
    </p:spTree>
    <p:extLst>
      <p:ext uri="{BB962C8B-B14F-4D97-AF65-F5344CB8AC3E}">
        <p14:creationId xmlns:p14="http://schemas.microsoft.com/office/powerpoint/2010/main" val="1993569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31B49-6829-5F55-1EB9-6B24E40C75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0A5E9A-3D01-B716-B844-5E2BD83402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77CDF0-872A-D95E-520B-9E35DCDD819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543810B-91ED-6603-5318-DD23F6858DE2}"/>
              </a:ext>
            </a:extLst>
          </p:cNvPr>
          <p:cNvSpPr>
            <a:spLocks noGrp="1"/>
          </p:cNvSpPr>
          <p:nvPr>
            <p:ph type="sldNum" sz="quarter" idx="10"/>
          </p:nvPr>
        </p:nvSpPr>
        <p:spPr/>
        <p:txBody>
          <a:bodyPr/>
          <a:lstStyle/>
          <a:p>
            <a:fld id="{F718F783-9690-4531-897D-B7522B5B0317}" type="slidenum">
              <a:rPr lang="en-GB" smtClean="0"/>
              <a:t>35</a:t>
            </a:fld>
            <a:endParaRPr lang="en-GB"/>
          </a:p>
        </p:txBody>
      </p:sp>
    </p:spTree>
    <p:extLst>
      <p:ext uri="{BB962C8B-B14F-4D97-AF65-F5344CB8AC3E}">
        <p14:creationId xmlns:p14="http://schemas.microsoft.com/office/powerpoint/2010/main" val="1310669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07128-59C3-6D0A-D9B7-BCF6D5F85E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AB8AF1-0A52-9A67-9AF4-2AC8F24EB7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81D3FC-EBB2-CED8-5D41-FCA997AD5C1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6D52063-541C-E64D-4EAB-2695362B7B9C}"/>
              </a:ext>
            </a:extLst>
          </p:cNvPr>
          <p:cNvSpPr>
            <a:spLocks noGrp="1"/>
          </p:cNvSpPr>
          <p:nvPr>
            <p:ph type="sldNum" sz="quarter" idx="10"/>
          </p:nvPr>
        </p:nvSpPr>
        <p:spPr/>
        <p:txBody>
          <a:bodyPr/>
          <a:lstStyle/>
          <a:p>
            <a:fld id="{F718F783-9690-4531-897D-B7522B5B0317}" type="slidenum">
              <a:rPr lang="en-GB" smtClean="0"/>
              <a:t>36</a:t>
            </a:fld>
            <a:endParaRPr lang="en-GB"/>
          </a:p>
        </p:txBody>
      </p:sp>
    </p:spTree>
    <p:extLst>
      <p:ext uri="{BB962C8B-B14F-4D97-AF65-F5344CB8AC3E}">
        <p14:creationId xmlns:p14="http://schemas.microsoft.com/office/powerpoint/2010/main" val="459927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C4F16-659E-A7B2-8BB4-E307005C0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2BC981-91BC-7D54-D876-FF05B66954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8AAB83-CF1F-8369-3279-046301977E5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0F25AD4-DD4D-0836-8D1F-03E109131822}"/>
              </a:ext>
            </a:extLst>
          </p:cNvPr>
          <p:cNvSpPr>
            <a:spLocks noGrp="1"/>
          </p:cNvSpPr>
          <p:nvPr>
            <p:ph type="sldNum" sz="quarter" idx="10"/>
          </p:nvPr>
        </p:nvSpPr>
        <p:spPr/>
        <p:txBody>
          <a:bodyPr/>
          <a:lstStyle/>
          <a:p>
            <a:fld id="{F718F783-9690-4531-897D-B7522B5B0317}" type="slidenum">
              <a:rPr lang="en-GB" smtClean="0"/>
              <a:t>37</a:t>
            </a:fld>
            <a:endParaRPr lang="en-GB"/>
          </a:p>
        </p:txBody>
      </p:sp>
    </p:spTree>
    <p:extLst>
      <p:ext uri="{BB962C8B-B14F-4D97-AF65-F5344CB8AC3E}">
        <p14:creationId xmlns:p14="http://schemas.microsoft.com/office/powerpoint/2010/main" val="29926813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DF4A0-F020-656C-371E-E65A150916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263E1E-845C-A0B2-1D81-FCCAA89401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22F305-4CC9-603B-26A5-AC241B0E11A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1172E8D-6E10-3FBB-BA20-3B2E42025227}"/>
              </a:ext>
            </a:extLst>
          </p:cNvPr>
          <p:cNvSpPr>
            <a:spLocks noGrp="1"/>
          </p:cNvSpPr>
          <p:nvPr>
            <p:ph type="sldNum" sz="quarter" idx="10"/>
          </p:nvPr>
        </p:nvSpPr>
        <p:spPr/>
        <p:txBody>
          <a:bodyPr/>
          <a:lstStyle/>
          <a:p>
            <a:fld id="{F718F783-9690-4531-897D-B7522B5B0317}" type="slidenum">
              <a:rPr lang="en-GB" smtClean="0"/>
              <a:t>38</a:t>
            </a:fld>
            <a:endParaRPr lang="en-GB"/>
          </a:p>
        </p:txBody>
      </p:sp>
    </p:spTree>
    <p:extLst>
      <p:ext uri="{BB962C8B-B14F-4D97-AF65-F5344CB8AC3E}">
        <p14:creationId xmlns:p14="http://schemas.microsoft.com/office/powerpoint/2010/main" val="31129108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99E74-2FA7-D257-3092-42FA8EA9EA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F708ED-CE22-D96A-6409-FB361AAF90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C0CD05-EFCD-2421-4E93-AFDBD55854A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BBC81D4-3812-672A-71E8-E6CE8DAA940F}"/>
              </a:ext>
            </a:extLst>
          </p:cNvPr>
          <p:cNvSpPr>
            <a:spLocks noGrp="1"/>
          </p:cNvSpPr>
          <p:nvPr>
            <p:ph type="sldNum" sz="quarter" idx="10"/>
          </p:nvPr>
        </p:nvSpPr>
        <p:spPr/>
        <p:txBody>
          <a:bodyPr/>
          <a:lstStyle/>
          <a:p>
            <a:fld id="{F718F783-9690-4531-897D-B7522B5B0317}" type="slidenum">
              <a:rPr lang="en-GB" smtClean="0"/>
              <a:t>39</a:t>
            </a:fld>
            <a:endParaRPr lang="en-GB"/>
          </a:p>
        </p:txBody>
      </p:sp>
    </p:spTree>
    <p:extLst>
      <p:ext uri="{BB962C8B-B14F-4D97-AF65-F5344CB8AC3E}">
        <p14:creationId xmlns:p14="http://schemas.microsoft.com/office/powerpoint/2010/main" val="2624766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2737E8-B152-4B1C-815B-5EE7D989A1DC}" type="slidenum">
              <a:rPr lang="en-GB" smtClean="0"/>
              <a:t>7</a:t>
            </a:fld>
            <a:endParaRPr lang="en-GB"/>
          </a:p>
        </p:txBody>
      </p:sp>
    </p:spTree>
    <p:extLst>
      <p:ext uri="{BB962C8B-B14F-4D97-AF65-F5344CB8AC3E}">
        <p14:creationId xmlns:p14="http://schemas.microsoft.com/office/powerpoint/2010/main" val="4200528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C254E-4EEE-E73A-7BC1-942F2242D8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240BA4-5AA8-F7D3-C920-DD3DE21E5E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1FE8FA-F53B-2169-EEBA-3B994872210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17E6A9F-F010-8B4F-7F0B-97E89A0896B8}"/>
              </a:ext>
            </a:extLst>
          </p:cNvPr>
          <p:cNvSpPr>
            <a:spLocks noGrp="1"/>
          </p:cNvSpPr>
          <p:nvPr>
            <p:ph type="sldNum" sz="quarter" idx="10"/>
          </p:nvPr>
        </p:nvSpPr>
        <p:spPr/>
        <p:txBody>
          <a:bodyPr/>
          <a:lstStyle/>
          <a:p>
            <a:fld id="{092737E8-B152-4B1C-815B-5EE7D989A1DC}" type="slidenum">
              <a:rPr lang="en-GB" smtClean="0"/>
              <a:t>8</a:t>
            </a:fld>
            <a:endParaRPr lang="en-GB"/>
          </a:p>
        </p:txBody>
      </p:sp>
    </p:spTree>
    <p:extLst>
      <p:ext uri="{BB962C8B-B14F-4D97-AF65-F5344CB8AC3E}">
        <p14:creationId xmlns:p14="http://schemas.microsoft.com/office/powerpoint/2010/main" val="2450943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92737E8-B152-4B1C-815B-5EE7D989A1DC}" type="slidenum">
              <a:rPr lang="en-GB" smtClean="0"/>
              <a:t>10</a:t>
            </a:fld>
            <a:endParaRPr lang="en-GB"/>
          </a:p>
        </p:txBody>
      </p:sp>
    </p:spTree>
    <p:extLst>
      <p:ext uri="{BB962C8B-B14F-4D97-AF65-F5344CB8AC3E}">
        <p14:creationId xmlns:p14="http://schemas.microsoft.com/office/powerpoint/2010/main" val="1673940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HMRC dataset provides another perspective, covering a broader range of incomes through:</a:t>
            </a:r>
          </a:p>
          <a:p>
            <a:pPr>
              <a:buFont typeface="+mj-lt"/>
              <a:buAutoNum type="arabicPeriod"/>
            </a:pPr>
            <a:r>
              <a:rPr lang="en-GB" b="1" dirty="0"/>
              <a:t>Pay As You Earn (PAYE)</a:t>
            </a:r>
            <a:r>
              <a:rPr lang="en-GB" dirty="0"/>
              <a:t>: Captures monthly and weekly payment records of employees and pensioners.</a:t>
            </a:r>
          </a:p>
          <a:p>
            <a:pPr>
              <a:buFont typeface="+mj-lt"/>
              <a:buAutoNum type="arabicPeriod"/>
            </a:pPr>
            <a:r>
              <a:rPr lang="en-GB" b="1" dirty="0"/>
              <a:t>Self-Assessment (SA)</a:t>
            </a:r>
            <a:r>
              <a:rPr lang="en-GB" dirty="0"/>
              <a:t>: Includes self-employment and other income details.</a:t>
            </a:r>
          </a:p>
          <a:p>
            <a:r>
              <a:rPr lang="en-GB" dirty="0"/>
              <a:t>This data spans tax years 2011–2019 but has its limitations, such as missing personal characteristics."</a:t>
            </a:r>
          </a:p>
          <a:p>
            <a:endParaRPr lang="en-GB" dirty="0"/>
          </a:p>
        </p:txBody>
      </p:sp>
      <p:sp>
        <p:nvSpPr>
          <p:cNvPr id="4" name="Slide Number Placeholder 3"/>
          <p:cNvSpPr>
            <a:spLocks noGrp="1"/>
          </p:cNvSpPr>
          <p:nvPr>
            <p:ph type="sldNum" sz="quarter" idx="5"/>
          </p:nvPr>
        </p:nvSpPr>
        <p:spPr/>
        <p:txBody>
          <a:bodyPr/>
          <a:lstStyle/>
          <a:p>
            <a:fld id="{092737E8-B152-4B1C-815B-5EE7D989A1DC}" type="slidenum">
              <a:rPr lang="en-GB" smtClean="0"/>
              <a:t>12</a:t>
            </a:fld>
            <a:endParaRPr lang="en-GB"/>
          </a:p>
        </p:txBody>
      </p:sp>
    </p:spTree>
    <p:extLst>
      <p:ext uri="{BB962C8B-B14F-4D97-AF65-F5344CB8AC3E}">
        <p14:creationId xmlns:p14="http://schemas.microsoft.com/office/powerpoint/2010/main" val="662836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Paye_weekly_clean</a:t>
            </a:r>
            <a:r>
              <a:rPr lang="en-GB" dirty="0"/>
              <a:t>: pay slip records for those paid weekly</a:t>
            </a:r>
          </a:p>
          <a:p>
            <a:r>
              <a:rPr lang="en-GB" dirty="0" err="1"/>
              <a:t>Paye_monthly_clean</a:t>
            </a:r>
            <a:r>
              <a:rPr lang="en-GB" dirty="0"/>
              <a:t>: pay slip records for those paid monthly</a:t>
            </a:r>
          </a:p>
          <a:p>
            <a:r>
              <a:rPr lang="en-GB" dirty="0" err="1"/>
              <a:t>Paye_monthly_panel</a:t>
            </a:r>
            <a:r>
              <a:rPr lang="en-GB" dirty="0"/>
              <a:t>: all weekly and monthly pay slip data allocated to months</a:t>
            </a:r>
          </a:p>
          <a:p>
            <a:r>
              <a:rPr lang="en-GB" dirty="0" err="1"/>
              <a:t>Paye_weekly_panel</a:t>
            </a:r>
            <a:r>
              <a:rPr lang="en-GB" dirty="0"/>
              <a:t>: all weekly and monthly pay slip data allocated to weeks</a:t>
            </a:r>
          </a:p>
          <a:p>
            <a:r>
              <a:rPr lang="en-GB" dirty="0" err="1"/>
              <a:t>Ashe_supplement</a:t>
            </a:r>
            <a:r>
              <a:rPr lang="en-GB" dirty="0"/>
              <a:t>: </a:t>
            </a:r>
            <a:r>
              <a:rPr lang="en-GB" b="0" i="0" dirty="0">
                <a:solidFill>
                  <a:srgbClr val="000000"/>
                </a:solidFill>
                <a:effectLst/>
                <a:latin typeface="Times New Roman" panose="02020603050405020304" pitchFamily="18" charset="0"/>
              </a:rPr>
              <a:t>Pay slip data by individual and year, summed across all jobs, including information on the number of jobs, proportion of time in paid employment, labour market activity at the ASHE survey date. Includes data from Employment and </a:t>
            </a:r>
            <a:r>
              <a:rPr lang="en-GB" b="0" i="0" dirty="0" err="1">
                <a:solidFill>
                  <a:srgbClr val="000000"/>
                </a:solidFill>
                <a:effectLst/>
                <a:latin typeface="Times New Roman" panose="02020603050405020304" pitchFamily="18" charset="0"/>
              </a:rPr>
              <a:t>EoY</a:t>
            </a:r>
            <a:r>
              <a:rPr lang="en-GB" b="0" i="0" dirty="0">
                <a:solidFill>
                  <a:srgbClr val="000000"/>
                </a:solidFill>
                <a:effectLst/>
                <a:latin typeface="Times New Roman" panose="02020603050405020304" pitchFamily="18" charset="0"/>
              </a:rPr>
              <a:t> files, some of which do not have payslips associated with them.</a:t>
            </a:r>
          </a:p>
          <a:p>
            <a:r>
              <a:rPr lang="en-GB" dirty="0"/>
              <a:t>self-assessment returns</a:t>
            </a:r>
          </a:p>
          <a:p>
            <a:r>
              <a:rPr lang="en-GB" dirty="0" err="1"/>
              <a:t>Rtn_tf</a:t>
            </a:r>
            <a:r>
              <a:rPr lang="en-GB" dirty="0"/>
              <a:t>: main tax return</a:t>
            </a:r>
          </a:p>
          <a:p>
            <a:r>
              <a:rPr lang="en-GB" dirty="0" err="1"/>
              <a:t>Cwh_ar_str</a:t>
            </a:r>
            <a:r>
              <a:rPr lang="en-GB" dirty="0"/>
              <a:t>: short tax return schedule</a:t>
            </a:r>
          </a:p>
          <a:p>
            <a:r>
              <a:rPr lang="en-GB" dirty="0"/>
              <a:t>Cwh_ar_rtn_1: additional information schedule</a:t>
            </a:r>
          </a:p>
          <a:p>
            <a:r>
              <a:rPr lang="en-GB" dirty="0"/>
              <a:t>Cwh_ar_rtn_4: self-employment (partnership) schedule</a:t>
            </a:r>
          </a:p>
          <a:p>
            <a:r>
              <a:rPr lang="en-GB" dirty="0"/>
              <a:t>Rtn_3: self-employment (sole trader) schedule</a:t>
            </a:r>
          </a:p>
          <a:p>
            <a:r>
              <a:rPr lang="en-GB" dirty="0"/>
              <a:t>Rtn_2: employment schedule</a:t>
            </a:r>
          </a:p>
          <a:p>
            <a:r>
              <a:rPr lang="en-GB" dirty="0"/>
              <a:t>Rtn_10: tax calculation schedule</a:t>
            </a:r>
          </a:p>
          <a:p>
            <a:r>
              <a:rPr lang="en-GB" dirty="0"/>
              <a:t>Sa_302: summary file</a:t>
            </a:r>
          </a:p>
          <a:p>
            <a:r>
              <a:rPr lang="en-GB" dirty="0" err="1"/>
              <a:t>Txp_dtls</a:t>
            </a:r>
            <a:r>
              <a:rPr lang="en-GB" dirty="0"/>
              <a:t>: demographic information</a:t>
            </a:r>
          </a:p>
          <a:p>
            <a:endParaRPr lang="en-GB" dirty="0"/>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HMRC-PAYE data supplied to the WED project does not contain information on a person’s age and gender, but we recover these from the ASHE panel dataset, so long as a person appears there at least once in the period 1997-2022.</a:t>
            </a:r>
          </a:p>
          <a:p>
            <a:endParaRPr lang="en-GB" dirty="0"/>
          </a:p>
        </p:txBody>
      </p:sp>
      <p:sp>
        <p:nvSpPr>
          <p:cNvPr id="4" name="Slide Number Placeholder 3"/>
          <p:cNvSpPr>
            <a:spLocks noGrp="1"/>
          </p:cNvSpPr>
          <p:nvPr>
            <p:ph type="sldNum" sz="quarter" idx="5"/>
          </p:nvPr>
        </p:nvSpPr>
        <p:spPr/>
        <p:txBody>
          <a:bodyPr/>
          <a:lstStyle/>
          <a:p>
            <a:fld id="{092737E8-B152-4B1C-815B-5EE7D989A1DC}" type="slidenum">
              <a:rPr lang="en-GB" smtClean="0"/>
              <a:t>14</a:t>
            </a:fld>
            <a:endParaRPr lang="en-GB"/>
          </a:p>
        </p:txBody>
      </p:sp>
    </p:spTree>
    <p:extLst>
      <p:ext uri="{BB962C8B-B14F-4D97-AF65-F5344CB8AC3E}">
        <p14:creationId xmlns:p14="http://schemas.microsoft.com/office/powerpoint/2010/main" val="1315973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2737E8-B152-4B1C-815B-5EE7D989A1DC}" type="slidenum">
              <a:rPr lang="en-GB" smtClean="0"/>
              <a:t>15</a:t>
            </a:fld>
            <a:endParaRPr lang="en-GB"/>
          </a:p>
        </p:txBody>
      </p:sp>
    </p:spTree>
    <p:extLst>
      <p:ext uri="{BB962C8B-B14F-4D97-AF65-F5344CB8AC3E}">
        <p14:creationId xmlns:p14="http://schemas.microsoft.com/office/powerpoint/2010/main" val="1919748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718F783-9690-4531-897D-B7522B5B0317}" type="slidenum">
              <a:rPr lang="en-GB" smtClean="0"/>
              <a:t>30</a:t>
            </a:fld>
            <a:endParaRPr lang="en-GB"/>
          </a:p>
        </p:txBody>
      </p:sp>
    </p:spTree>
    <p:extLst>
      <p:ext uri="{BB962C8B-B14F-4D97-AF65-F5344CB8AC3E}">
        <p14:creationId xmlns:p14="http://schemas.microsoft.com/office/powerpoint/2010/main" val="131319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3FB8D-1BF8-7AA6-2672-AE739F9758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40685-5ACA-7B01-4A07-61E00D96A1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EDEA08-5491-7B22-1752-67E88C30189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4271F4F-9DEE-BE4A-587E-E9D9E75B14BC}"/>
              </a:ext>
            </a:extLst>
          </p:cNvPr>
          <p:cNvSpPr>
            <a:spLocks noGrp="1"/>
          </p:cNvSpPr>
          <p:nvPr>
            <p:ph type="sldNum" sz="quarter" idx="10"/>
          </p:nvPr>
        </p:nvSpPr>
        <p:spPr/>
        <p:txBody>
          <a:bodyPr/>
          <a:lstStyle/>
          <a:p>
            <a:fld id="{F718F783-9690-4531-897D-B7522B5B0317}" type="slidenum">
              <a:rPr lang="en-GB" smtClean="0"/>
              <a:t>31</a:t>
            </a:fld>
            <a:endParaRPr lang="en-GB"/>
          </a:p>
        </p:txBody>
      </p:sp>
    </p:spTree>
    <p:extLst>
      <p:ext uri="{BB962C8B-B14F-4D97-AF65-F5344CB8AC3E}">
        <p14:creationId xmlns:p14="http://schemas.microsoft.com/office/powerpoint/2010/main" val="1051849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4.gif"/><Relationship Id="rId5" Type="http://schemas.openxmlformats.org/officeDocument/2006/relationships/image" Target="../media/image9.jpe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png"/><Relationship Id="rId9" Type="http://schemas.openxmlformats.org/officeDocument/2006/relationships/image" Target="../media/image8.jpe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Master" Target="../slideMasters/slideMaster3.xml"/><Relationship Id="rId6" Type="http://schemas.openxmlformats.org/officeDocument/2006/relationships/image" Target="../media/image4.gif"/><Relationship Id="rId5" Type="http://schemas.openxmlformats.org/officeDocument/2006/relationships/image" Target="../media/image11.jp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4.gif"/><Relationship Id="rId5" Type="http://schemas.openxmlformats.org/officeDocument/2006/relationships/image" Target="../media/image15.jpeg"/><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5.xml"/><Relationship Id="rId4" Type="http://schemas.openxmlformats.org/officeDocument/2006/relationships/image" Target="../media/image22.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0.png"/><Relationship Id="rId1" Type="http://schemas.openxmlformats.org/officeDocument/2006/relationships/slideMaster" Target="../slideMasters/slideMaster5.xml"/><Relationship Id="rId4" Type="http://schemas.openxmlformats.org/officeDocument/2006/relationships/image" Target="../media/image31.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2.jpe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5.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6.jpe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7.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jp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9B397D-E9E1-4148-B4EE-F4214BAC4E04}" type="datetimeFigureOut">
              <a:rPr lang="en-GB" smtClean="0"/>
              <a:t>29/01/2025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3732437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9B397D-E9E1-4148-B4EE-F4214BAC4E04}" type="datetimeFigureOut">
              <a:rPr lang="en-GB" smtClean="0"/>
              <a:t>29/01/2025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184624707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FAFAFA"/>
        </a:solidFill>
        <a:effectLst/>
      </p:bgPr>
    </p:bg>
    <p:spTree>
      <p:nvGrpSpPr>
        <p:cNvPr id="1" name=""/>
        <p:cNvGrpSpPr/>
        <p:nvPr/>
      </p:nvGrpSpPr>
      <p:grpSpPr>
        <a:xfrm>
          <a:off x="0" y="0"/>
          <a:ext cx="0" cy="0"/>
          <a:chOff x="0" y="0"/>
          <a:chExt cx="0" cy="0"/>
        </a:xfrm>
      </p:grpSpPr>
      <p:sp>
        <p:nvSpPr>
          <p:cNvPr id="14" name="2. Title Placeholder">
            <a:extLst>
              <a:ext uri="{FF2B5EF4-FFF2-40B4-BE49-F238E27FC236}">
                <a16:creationId xmlns:a16="http://schemas.microsoft.com/office/drawing/2014/main" id="{6D2C9649-E817-6113-49C1-5EBD81E09935}"/>
              </a:ext>
            </a:extLst>
          </p:cNvPr>
          <p:cNvSpPr>
            <a:spLocks noGrp="1"/>
          </p:cNvSpPr>
          <p:nvPr>
            <p:ph type="title" hasCustomPrompt="1"/>
          </p:nvPr>
        </p:nvSpPr>
        <p:spPr>
          <a:xfrm>
            <a:off x="502920" y="437430"/>
            <a:ext cx="9921240" cy="478155"/>
          </a:xfrm>
          <a:prstGeom prst="rect">
            <a:avLst/>
          </a:prstGeom>
        </p:spPr>
        <p:txBody>
          <a:bodyPr vert="horz" lIns="91440" tIns="45720" rIns="91440" bIns="45720" rtlCol="0" anchor="ctr">
            <a:noAutofit/>
          </a:bodyPr>
          <a:lstStyle>
            <a:lvl1pPr>
              <a:defRPr>
                <a:solidFill>
                  <a:srgbClr val="1B1B1B"/>
                </a:solidFill>
              </a:defRPr>
            </a:lvl1pPr>
          </a:lstStyle>
          <a:p>
            <a:r>
              <a:rPr lang="en-GB" dirty="0"/>
              <a:t>Insert headline here.</a:t>
            </a:r>
            <a:endParaRPr lang="en-US" dirty="0"/>
          </a:p>
        </p:txBody>
      </p:sp>
      <p:sp>
        <p:nvSpPr>
          <p:cNvPr id="9" name="3. Content Placeholder">
            <a:extLst>
              <a:ext uri="{FF2B5EF4-FFF2-40B4-BE49-F238E27FC236}">
                <a16:creationId xmlns:a16="http://schemas.microsoft.com/office/drawing/2014/main" id="{B5A082DC-9190-CE12-A89B-DEAF24BD59FB}"/>
              </a:ext>
            </a:extLst>
          </p:cNvPr>
          <p:cNvSpPr>
            <a:spLocks noGrp="1"/>
          </p:cNvSpPr>
          <p:nvPr>
            <p:ph sz="half" idx="1"/>
          </p:nvPr>
        </p:nvSpPr>
        <p:spPr>
          <a:xfrm>
            <a:off x="502920" y="1310641"/>
            <a:ext cx="10515600" cy="4378960"/>
          </a:xfrm>
          <a:prstGeom prst="rect">
            <a:avLst/>
          </a:prstGeom>
        </p:spPr>
        <p:txBody>
          <a:bodyPr/>
          <a:lstStyle>
            <a:lvl1pPr>
              <a:defRPr>
                <a:solidFill>
                  <a:srgbClr val="1B1B1B"/>
                </a:solidFill>
              </a:defRPr>
            </a:lvl1pPr>
            <a:lvl2pPr>
              <a:defRPr>
                <a:solidFill>
                  <a:srgbClr val="1B1B1B"/>
                </a:solidFill>
              </a:defRPr>
            </a:lvl2pPr>
            <a:lvl3pPr>
              <a:defRPr>
                <a:solidFill>
                  <a:srgbClr val="1B1B1B"/>
                </a:solidFill>
              </a:defRPr>
            </a:lvl3pPr>
            <a:lvl4pPr>
              <a:defRPr>
                <a:solidFill>
                  <a:srgbClr val="1B1B1B"/>
                </a:solidFill>
              </a:defRPr>
            </a:lvl4pPr>
            <a:lvl5pPr>
              <a:defRPr>
                <a:solidFill>
                  <a:srgbClr val="1B1B1B"/>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3" name="Picture 2" descr="A black background with a black square&#10;&#10;Description automatically generated with medium confidence">
            <a:extLst>
              <a:ext uri="{FF2B5EF4-FFF2-40B4-BE49-F238E27FC236}">
                <a16:creationId xmlns:a16="http://schemas.microsoft.com/office/drawing/2014/main" id="{C2085196-6F0E-5274-2574-8594260F4176}"/>
              </a:ext>
            </a:extLst>
          </p:cNvPr>
          <p:cNvPicPr>
            <a:picLocks noChangeAspect="1"/>
          </p:cNvPicPr>
          <p:nvPr userDrawn="1"/>
        </p:nvPicPr>
        <p:blipFill>
          <a:blip r:embed="rId2"/>
          <a:stretch>
            <a:fillRect/>
          </a:stretch>
        </p:blipFill>
        <p:spPr>
          <a:xfrm>
            <a:off x="406400" y="5827395"/>
            <a:ext cx="1954059" cy="487304"/>
          </a:xfrm>
          <a:prstGeom prst="rect">
            <a:avLst/>
          </a:prstGeom>
        </p:spPr>
      </p:pic>
    </p:spTree>
    <p:extLst>
      <p:ext uri="{BB962C8B-B14F-4D97-AF65-F5344CB8AC3E}">
        <p14:creationId xmlns:p14="http://schemas.microsoft.com/office/powerpoint/2010/main" val="1802505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Two Content">
    <p:bg>
      <p:bgPr>
        <a:solidFill>
          <a:srgbClr val="FAFAFA"/>
        </a:solidFill>
        <a:effectLst/>
      </p:bgPr>
    </p:bg>
    <p:spTree>
      <p:nvGrpSpPr>
        <p:cNvPr id="1" name=""/>
        <p:cNvGrpSpPr/>
        <p:nvPr/>
      </p:nvGrpSpPr>
      <p:grpSpPr>
        <a:xfrm>
          <a:off x="0" y="0"/>
          <a:ext cx="0" cy="0"/>
          <a:chOff x="0" y="0"/>
          <a:chExt cx="0" cy="0"/>
        </a:xfrm>
      </p:grpSpPr>
      <p:sp>
        <p:nvSpPr>
          <p:cNvPr id="14" name="2. Title Placeholder">
            <a:extLst>
              <a:ext uri="{FF2B5EF4-FFF2-40B4-BE49-F238E27FC236}">
                <a16:creationId xmlns:a16="http://schemas.microsoft.com/office/drawing/2014/main" id="{8053EF19-8D24-481D-0BDA-F79A2035DF33}"/>
              </a:ext>
            </a:extLst>
          </p:cNvPr>
          <p:cNvSpPr>
            <a:spLocks noGrp="1"/>
          </p:cNvSpPr>
          <p:nvPr>
            <p:ph type="title" hasCustomPrompt="1"/>
          </p:nvPr>
        </p:nvSpPr>
        <p:spPr>
          <a:xfrm>
            <a:off x="502920" y="437430"/>
            <a:ext cx="9921240" cy="478155"/>
          </a:xfrm>
          <a:prstGeom prst="rect">
            <a:avLst/>
          </a:prstGeom>
        </p:spPr>
        <p:txBody>
          <a:bodyPr vert="horz" lIns="91440" tIns="45720" rIns="91440" bIns="45720" rtlCol="0" anchor="ctr">
            <a:noAutofit/>
          </a:bodyPr>
          <a:lstStyle>
            <a:lvl1pPr>
              <a:defRPr>
                <a:solidFill>
                  <a:srgbClr val="1B1B1B"/>
                </a:solidFill>
              </a:defRPr>
            </a:lvl1pPr>
          </a:lstStyle>
          <a:p>
            <a:r>
              <a:rPr lang="en-GB" dirty="0"/>
              <a:t>Insert headline here.</a:t>
            </a:r>
            <a:endParaRPr lang="en-US" dirty="0"/>
          </a:p>
        </p:txBody>
      </p:sp>
      <p:sp>
        <p:nvSpPr>
          <p:cNvPr id="17" name="3. Content Placeholder (1)">
            <a:extLst>
              <a:ext uri="{FF2B5EF4-FFF2-40B4-BE49-F238E27FC236}">
                <a16:creationId xmlns:a16="http://schemas.microsoft.com/office/drawing/2014/main" id="{11254375-EF80-738D-E998-C0B2F39CB8FE}"/>
              </a:ext>
            </a:extLst>
          </p:cNvPr>
          <p:cNvSpPr>
            <a:spLocks noGrp="1"/>
          </p:cNvSpPr>
          <p:nvPr>
            <p:ph sz="half" idx="1"/>
          </p:nvPr>
        </p:nvSpPr>
        <p:spPr>
          <a:xfrm>
            <a:off x="502920" y="1310641"/>
            <a:ext cx="5181600" cy="4378959"/>
          </a:xfrm>
          <a:prstGeom prst="rect">
            <a:avLst/>
          </a:prstGeom>
        </p:spPr>
        <p:txBody>
          <a:bodyPr/>
          <a:lstStyle>
            <a:lvl1pPr>
              <a:defRPr>
                <a:solidFill>
                  <a:srgbClr val="1B1B1B"/>
                </a:solidFill>
              </a:defRPr>
            </a:lvl1pPr>
            <a:lvl2pPr>
              <a:defRPr>
                <a:solidFill>
                  <a:srgbClr val="1B1B1B"/>
                </a:solidFill>
              </a:defRPr>
            </a:lvl2pPr>
            <a:lvl3pPr>
              <a:defRPr>
                <a:solidFill>
                  <a:srgbClr val="1B1B1B"/>
                </a:solidFill>
              </a:defRPr>
            </a:lvl3pPr>
            <a:lvl4pPr>
              <a:defRPr>
                <a:solidFill>
                  <a:srgbClr val="1B1B1B"/>
                </a:solidFill>
              </a:defRPr>
            </a:lvl4pPr>
            <a:lvl5pPr>
              <a:defRPr>
                <a:solidFill>
                  <a:srgbClr val="1B1B1B"/>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8" name="4. Content Placeholder (2)">
            <a:extLst>
              <a:ext uri="{FF2B5EF4-FFF2-40B4-BE49-F238E27FC236}">
                <a16:creationId xmlns:a16="http://schemas.microsoft.com/office/drawing/2014/main" id="{084CCB2F-26F1-E1B8-5561-263F115EB15F}"/>
              </a:ext>
            </a:extLst>
          </p:cNvPr>
          <p:cNvSpPr>
            <a:spLocks noGrp="1"/>
          </p:cNvSpPr>
          <p:nvPr>
            <p:ph sz="half" idx="2"/>
          </p:nvPr>
        </p:nvSpPr>
        <p:spPr>
          <a:xfrm>
            <a:off x="5836920" y="1310641"/>
            <a:ext cx="5181600" cy="4378959"/>
          </a:xfrm>
          <a:prstGeom prst="rect">
            <a:avLst/>
          </a:prstGeom>
        </p:spPr>
        <p:txBody>
          <a:bodyPr/>
          <a:lstStyle>
            <a:lvl1pPr>
              <a:defRPr>
                <a:solidFill>
                  <a:srgbClr val="1B1B1B"/>
                </a:solidFill>
              </a:defRPr>
            </a:lvl1pPr>
            <a:lvl2pPr>
              <a:defRPr>
                <a:solidFill>
                  <a:srgbClr val="1B1B1B"/>
                </a:solidFill>
              </a:defRPr>
            </a:lvl2pPr>
            <a:lvl3pPr>
              <a:defRPr>
                <a:solidFill>
                  <a:srgbClr val="1B1B1B"/>
                </a:solidFill>
              </a:defRPr>
            </a:lvl3pPr>
            <a:lvl4pPr>
              <a:defRPr>
                <a:solidFill>
                  <a:srgbClr val="1B1B1B"/>
                </a:solidFill>
              </a:defRPr>
            </a:lvl4pPr>
            <a:lvl5pPr>
              <a:defRPr>
                <a:solidFill>
                  <a:srgbClr val="1B1B1B"/>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3" name="Picture 2" descr="A black background with a black square&#10;&#10;Description automatically generated with medium confidence">
            <a:extLst>
              <a:ext uri="{FF2B5EF4-FFF2-40B4-BE49-F238E27FC236}">
                <a16:creationId xmlns:a16="http://schemas.microsoft.com/office/drawing/2014/main" id="{A517CE37-381F-3FD9-96CB-F3D35B32BD50}"/>
              </a:ext>
            </a:extLst>
          </p:cNvPr>
          <p:cNvPicPr>
            <a:picLocks noChangeAspect="1"/>
          </p:cNvPicPr>
          <p:nvPr userDrawn="1"/>
        </p:nvPicPr>
        <p:blipFill>
          <a:blip r:embed="rId2"/>
          <a:stretch>
            <a:fillRect/>
          </a:stretch>
        </p:blipFill>
        <p:spPr>
          <a:xfrm>
            <a:off x="406400" y="5827395"/>
            <a:ext cx="1954059" cy="487304"/>
          </a:xfrm>
          <a:prstGeom prst="rect">
            <a:avLst/>
          </a:prstGeom>
        </p:spPr>
      </p:pic>
    </p:spTree>
    <p:extLst>
      <p:ext uri="{BB962C8B-B14F-4D97-AF65-F5344CB8AC3E}">
        <p14:creationId xmlns:p14="http://schemas.microsoft.com/office/powerpoint/2010/main" val="33472463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FAFAFA"/>
        </a:solidFill>
        <a:effectLst/>
      </p:bgPr>
    </p:bg>
    <p:spTree>
      <p:nvGrpSpPr>
        <p:cNvPr id="1" name=""/>
        <p:cNvGrpSpPr/>
        <p:nvPr/>
      </p:nvGrpSpPr>
      <p:grpSpPr>
        <a:xfrm>
          <a:off x="0" y="0"/>
          <a:ext cx="0" cy="0"/>
          <a:chOff x="0" y="0"/>
          <a:chExt cx="0" cy="0"/>
        </a:xfrm>
      </p:grpSpPr>
      <p:sp>
        <p:nvSpPr>
          <p:cNvPr id="14" name="2. Title Placeholder">
            <a:extLst>
              <a:ext uri="{FF2B5EF4-FFF2-40B4-BE49-F238E27FC236}">
                <a16:creationId xmlns:a16="http://schemas.microsoft.com/office/drawing/2014/main" id="{6D2C9649-E817-6113-49C1-5EBD81E09935}"/>
              </a:ext>
            </a:extLst>
          </p:cNvPr>
          <p:cNvSpPr>
            <a:spLocks noGrp="1"/>
          </p:cNvSpPr>
          <p:nvPr>
            <p:ph type="title" hasCustomPrompt="1"/>
          </p:nvPr>
        </p:nvSpPr>
        <p:spPr>
          <a:xfrm>
            <a:off x="502920" y="437430"/>
            <a:ext cx="9921240" cy="478155"/>
          </a:xfrm>
          <a:prstGeom prst="rect">
            <a:avLst/>
          </a:prstGeom>
        </p:spPr>
        <p:txBody>
          <a:bodyPr vert="horz" lIns="91440" tIns="45720" rIns="91440" bIns="45720" rtlCol="0" anchor="ctr">
            <a:noAutofit/>
          </a:bodyPr>
          <a:lstStyle>
            <a:lvl1pPr>
              <a:defRPr>
                <a:solidFill>
                  <a:srgbClr val="1B1B1B"/>
                </a:solidFill>
              </a:defRPr>
            </a:lvl1pPr>
          </a:lstStyle>
          <a:p>
            <a:r>
              <a:rPr lang="en-GB" dirty="0"/>
              <a:t>Insert headline here.</a:t>
            </a:r>
            <a:endParaRPr lang="en-US" dirty="0"/>
          </a:p>
        </p:txBody>
      </p:sp>
      <p:sp>
        <p:nvSpPr>
          <p:cNvPr id="9" name="3. Content Placeholder">
            <a:extLst>
              <a:ext uri="{FF2B5EF4-FFF2-40B4-BE49-F238E27FC236}">
                <a16:creationId xmlns:a16="http://schemas.microsoft.com/office/drawing/2014/main" id="{B5A082DC-9190-CE12-A89B-DEAF24BD59FB}"/>
              </a:ext>
            </a:extLst>
          </p:cNvPr>
          <p:cNvSpPr>
            <a:spLocks noGrp="1"/>
          </p:cNvSpPr>
          <p:nvPr>
            <p:ph sz="half" idx="1"/>
          </p:nvPr>
        </p:nvSpPr>
        <p:spPr>
          <a:xfrm>
            <a:off x="502920" y="1310641"/>
            <a:ext cx="10515600" cy="4378960"/>
          </a:xfrm>
          <a:prstGeom prst="rect">
            <a:avLst/>
          </a:prstGeom>
        </p:spPr>
        <p:txBody>
          <a:bodyPr/>
          <a:lstStyle>
            <a:lvl1pPr>
              <a:defRPr>
                <a:solidFill>
                  <a:srgbClr val="1B1B1B"/>
                </a:solidFill>
              </a:defRPr>
            </a:lvl1pPr>
            <a:lvl2pPr>
              <a:defRPr>
                <a:solidFill>
                  <a:srgbClr val="1B1B1B"/>
                </a:solidFill>
              </a:defRPr>
            </a:lvl2pPr>
            <a:lvl3pPr>
              <a:defRPr>
                <a:solidFill>
                  <a:srgbClr val="1B1B1B"/>
                </a:solidFill>
              </a:defRPr>
            </a:lvl3pPr>
            <a:lvl4pPr>
              <a:defRPr>
                <a:solidFill>
                  <a:srgbClr val="1B1B1B"/>
                </a:solidFill>
              </a:defRPr>
            </a:lvl4pPr>
            <a:lvl5pPr>
              <a:defRPr>
                <a:solidFill>
                  <a:srgbClr val="1B1B1B"/>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4" name="Picture 3" descr="A black background with a black square&#10;&#10;Description automatically generated with medium confidence">
            <a:extLst>
              <a:ext uri="{FF2B5EF4-FFF2-40B4-BE49-F238E27FC236}">
                <a16:creationId xmlns:a16="http://schemas.microsoft.com/office/drawing/2014/main" id="{96DC3F04-8BBA-0785-458A-2A7116D5CC5D}"/>
              </a:ext>
            </a:extLst>
          </p:cNvPr>
          <p:cNvPicPr>
            <a:picLocks noChangeAspect="1"/>
          </p:cNvPicPr>
          <p:nvPr userDrawn="1"/>
        </p:nvPicPr>
        <p:blipFill>
          <a:blip r:embed="rId2"/>
          <a:stretch>
            <a:fillRect/>
          </a:stretch>
        </p:blipFill>
        <p:spPr>
          <a:xfrm>
            <a:off x="9735021" y="5827395"/>
            <a:ext cx="1954059" cy="487304"/>
          </a:xfrm>
          <a:prstGeom prst="rect">
            <a:avLst/>
          </a:prstGeom>
        </p:spPr>
      </p:pic>
    </p:spTree>
    <p:extLst>
      <p:ext uri="{BB962C8B-B14F-4D97-AF65-F5344CB8AC3E}">
        <p14:creationId xmlns:p14="http://schemas.microsoft.com/office/powerpoint/2010/main" val="111910011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_Two Content">
    <p:bg>
      <p:bgPr>
        <a:solidFill>
          <a:srgbClr val="FAFAFA"/>
        </a:solidFill>
        <a:effectLst/>
      </p:bgPr>
    </p:bg>
    <p:spTree>
      <p:nvGrpSpPr>
        <p:cNvPr id="1" name=""/>
        <p:cNvGrpSpPr/>
        <p:nvPr/>
      </p:nvGrpSpPr>
      <p:grpSpPr>
        <a:xfrm>
          <a:off x="0" y="0"/>
          <a:ext cx="0" cy="0"/>
          <a:chOff x="0" y="0"/>
          <a:chExt cx="0" cy="0"/>
        </a:xfrm>
      </p:grpSpPr>
      <p:sp>
        <p:nvSpPr>
          <p:cNvPr id="14" name="2. Title Placeholder">
            <a:extLst>
              <a:ext uri="{FF2B5EF4-FFF2-40B4-BE49-F238E27FC236}">
                <a16:creationId xmlns:a16="http://schemas.microsoft.com/office/drawing/2014/main" id="{8053EF19-8D24-481D-0BDA-F79A2035DF33}"/>
              </a:ext>
            </a:extLst>
          </p:cNvPr>
          <p:cNvSpPr>
            <a:spLocks noGrp="1"/>
          </p:cNvSpPr>
          <p:nvPr>
            <p:ph type="title" hasCustomPrompt="1"/>
          </p:nvPr>
        </p:nvSpPr>
        <p:spPr>
          <a:xfrm>
            <a:off x="502920" y="437430"/>
            <a:ext cx="9921240" cy="478155"/>
          </a:xfrm>
          <a:prstGeom prst="rect">
            <a:avLst/>
          </a:prstGeom>
        </p:spPr>
        <p:txBody>
          <a:bodyPr vert="horz" lIns="91440" tIns="45720" rIns="91440" bIns="45720" rtlCol="0" anchor="ctr">
            <a:noAutofit/>
          </a:bodyPr>
          <a:lstStyle>
            <a:lvl1pPr>
              <a:defRPr>
                <a:solidFill>
                  <a:srgbClr val="1B1B1B"/>
                </a:solidFill>
              </a:defRPr>
            </a:lvl1pPr>
          </a:lstStyle>
          <a:p>
            <a:r>
              <a:rPr lang="en-GB" dirty="0"/>
              <a:t>Insert headline here.</a:t>
            </a:r>
            <a:endParaRPr lang="en-US" dirty="0"/>
          </a:p>
        </p:txBody>
      </p:sp>
      <p:sp>
        <p:nvSpPr>
          <p:cNvPr id="17" name="3. Content Placeholder (1)">
            <a:extLst>
              <a:ext uri="{FF2B5EF4-FFF2-40B4-BE49-F238E27FC236}">
                <a16:creationId xmlns:a16="http://schemas.microsoft.com/office/drawing/2014/main" id="{11254375-EF80-738D-E998-C0B2F39CB8FE}"/>
              </a:ext>
            </a:extLst>
          </p:cNvPr>
          <p:cNvSpPr>
            <a:spLocks noGrp="1"/>
          </p:cNvSpPr>
          <p:nvPr>
            <p:ph sz="half" idx="1"/>
          </p:nvPr>
        </p:nvSpPr>
        <p:spPr>
          <a:xfrm>
            <a:off x="502920" y="1310641"/>
            <a:ext cx="5181600" cy="4378959"/>
          </a:xfrm>
          <a:prstGeom prst="rect">
            <a:avLst/>
          </a:prstGeom>
        </p:spPr>
        <p:txBody>
          <a:bodyPr/>
          <a:lstStyle>
            <a:lvl1pPr>
              <a:defRPr>
                <a:solidFill>
                  <a:srgbClr val="1B1B1B"/>
                </a:solidFill>
              </a:defRPr>
            </a:lvl1pPr>
            <a:lvl2pPr>
              <a:defRPr>
                <a:solidFill>
                  <a:srgbClr val="1B1B1B"/>
                </a:solidFill>
              </a:defRPr>
            </a:lvl2pPr>
            <a:lvl3pPr>
              <a:defRPr>
                <a:solidFill>
                  <a:srgbClr val="1B1B1B"/>
                </a:solidFill>
              </a:defRPr>
            </a:lvl3pPr>
            <a:lvl4pPr>
              <a:defRPr>
                <a:solidFill>
                  <a:srgbClr val="1B1B1B"/>
                </a:solidFill>
              </a:defRPr>
            </a:lvl4pPr>
            <a:lvl5pPr>
              <a:defRPr>
                <a:solidFill>
                  <a:srgbClr val="1B1B1B"/>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8" name="4. Content Placeholder (2)">
            <a:extLst>
              <a:ext uri="{FF2B5EF4-FFF2-40B4-BE49-F238E27FC236}">
                <a16:creationId xmlns:a16="http://schemas.microsoft.com/office/drawing/2014/main" id="{084CCB2F-26F1-E1B8-5561-263F115EB15F}"/>
              </a:ext>
            </a:extLst>
          </p:cNvPr>
          <p:cNvSpPr>
            <a:spLocks noGrp="1"/>
          </p:cNvSpPr>
          <p:nvPr>
            <p:ph sz="half" idx="2"/>
          </p:nvPr>
        </p:nvSpPr>
        <p:spPr>
          <a:xfrm>
            <a:off x="5836920" y="1310641"/>
            <a:ext cx="5181600" cy="4378959"/>
          </a:xfrm>
          <a:prstGeom prst="rect">
            <a:avLst/>
          </a:prstGeom>
        </p:spPr>
        <p:txBody>
          <a:bodyPr/>
          <a:lstStyle>
            <a:lvl1pPr>
              <a:defRPr>
                <a:solidFill>
                  <a:srgbClr val="1B1B1B"/>
                </a:solidFill>
              </a:defRPr>
            </a:lvl1pPr>
            <a:lvl2pPr>
              <a:defRPr>
                <a:solidFill>
                  <a:srgbClr val="1B1B1B"/>
                </a:solidFill>
              </a:defRPr>
            </a:lvl2pPr>
            <a:lvl3pPr>
              <a:defRPr>
                <a:solidFill>
                  <a:srgbClr val="1B1B1B"/>
                </a:solidFill>
              </a:defRPr>
            </a:lvl3pPr>
            <a:lvl4pPr>
              <a:defRPr>
                <a:solidFill>
                  <a:srgbClr val="1B1B1B"/>
                </a:solidFill>
              </a:defRPr>
            </a:lvl4pPr>
            <a:lvl5pPr>
              <a:defRPr>
                <a:solidFill>
                  <a:srgbClr val="1B1B1B"/>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6" descr="A black background with a black square&#10;&#10;Description automatically generated with medium confidence">
            <a:extLst>
              <a:ext uri="{FF2B5EF4-FFF2-40B4-BE49-F238E27FC236}">
                <a16:creationId xmlns:a16="http://schemas.microsoft.com/office/drawing/2014/main" id="{25A08B27-4FCD-D887-21E3-71B416AADE54}"/>
              </a:ext>
            </a:extLst>
          </p:cNvPr>
          <p:cNvPicPr>
            <a:picLocks noChangeAspect="1"/>
          </p:cNvPicPr>
          <p:nvPr userDrawn="1"/>
        </p:nvPicPr>
        <p:blipFill>
          <a:blip r:embed="rId2"/>
          <a:stretch>
            <a:fillRect/>
          </a:stretch>
        </p:blipFill>
        <p:spPr>
          <a:xfrm>
            <a:off x="9735021" y="5827395"/>
            <a:ext cx="1954059" cy="487304"/>
          </a:xfrm>
          <a:prstGeom prst="rect">
            <a:avLst/>
          </a:prstGeom>
        </p:spPr>
      </p:pic>
    </p:spTree>
    <p:extLst>
      <p:ext uri="{BB962C8B-B14F-4D97-AF65-F5344CB8AC3E}">
        <p14:creationId xmlns:p14="http://schemas.microsoft.com/office/powerpoint/2010/main" val="66888512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Light Divider Slide - 1">
    <p:bg>
      <p:bgPr>
        <a:solidFill>
          <a:srgbClr val="FAFAFA"/>
        </a:solidFill>
        <a:effectLst/>
      </p:bgPr>
    </p:bg>
    <p:spTree>
      <p:nvGrpSpPr>
        <p:cNvPr id="1" name=""/>
        <p:cNvGrpSpPr/>
        <p:nvPr/>
      </p:nvGrpSpPr>
      <p:grpSpPr>
        <a:xfrm>
          <a:off x="0" y="0"/>
          <a:ext cx="0" cy="0"/>
          <a:chOff x="0" y="0"/>
          <a:chExt cx="0" cy="0"/>
        </a:xfrm>
      </p:grpSpPr>
      <p:sp>
        <p:nvSpPr>
          <p:cNvPr id="2" name="1. Title Placeholder">
            <a:extLst>
              <a:ext uri="{FF2B5EF4-FFF2-40B4-BE49-F238E27FC236}">
                <a16:creationId xmlns:a16="http://schemas.microsoft.com/office/drawing/2014/main" id="{4D8642A1-7E6D-B42F-7749-8DC80C6DEDA2}"/>
              </a:ext>
            </a:extLst>
          </p:cNvPr>
          <p:cNvSpPr>
            <a:spLocks noGrp="1"/>
          </p:cNvSpPr>
          <p:nvPr>
            <p:ph type="ctrTitle" hasCustomPrompt="1"/>
          </p:nvPr>
        </p:nvSpPr>
        <p:spPr>
          <a:xfrm>
            <a:off x="406400" y="754224"/>
            <a:ext cx="6520180" cy="976045"/>
          </a:xfrm>
          <a:prstGeom prst="rect">
            <a:avLst/>
          </a:prstGeom>
        </p:spPr>
        <p:txBody>
          <a:bodyPr anchor="b"/>
          <a:lstStyle>
            <a:lvl1pPr algn="l">
              <a:lnSpc>
                <a:spcPts val="5400"/>
              </a:lnSpc>
              <a:defRPr sz="6000">
                <a:solidFill>
                  <a:srgbClr val="1B1B1B"/>
                </a:solidFill>
              </a:defRPr>
            </a:lvl1pPr>
          </a:lstStyle>
          <a:p>
            <a:r>
              <a:rPr lang="en-GB" dirty="0"/>
              <a:t>Insert headline here.</a:t>
            </a:r>
            <a:endParaRPr lang="en-US" dirty="0"/>
          </a:p>
        </p:txBody>
      </p:sp>
      <p:sp>
        <p:nvSpPr>
          <p:cNvPr id="4" name="2. Subtitle Placeholder">
            <a:extLst>
              <a:ext uri="{FF2B5EF4-FFF2-40B4-BE49-F238E27FC236}">
                <a16:creationId xmlns:a16="http://schemas.microsoft.com/office/drawing/2014/main" id="{798414E1-64D1-96D6-D06F-F94F3202CC59}"/>
              </a:ext>
            </a:extLst>
          </p:cNvPr>
          <p:cNvSpPr>
            <a:spLocks noGrp="1"/>
          </p:cNvSpPr>
          <p:nvPr>
            <p:ph type="subTitle" idx="1" hasCustomPrompt="1"/>
          </p:nvPr>
        </p:nvSpPr>
        <p:spPr>
          <a:xfrm>
            <a:off x="406400" y="2059593"/>
            <a:ext cx="6353996" cy="1369407"/>
          </a:xfrm>
          <a:prstGeom prst="rect">
            <a:avLst/>
          </a:prstGeom>
        </p:spPr>
        <p:txBody>
          <a:bodyPr>
            <a:normAutofit/>
          </a:bodyPr>
          <a:lstStyle>
            <a:lvl1pPr marL="0" indent="0" algn="l">
              <a:lnSpc>
                <a:spcPct val="100000"/>
              </a:lnSpc>
              <a:spcBef>
                <a:spcPts val="0"/>
              </a:spcBef>
              <a:buNone/>
              <a:defRPr sz="2000">
                <a:solidFill>
                  <a:srgbClr val="1B1B1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Insert sub copy here.</a:t>
            </a:r>
            <a:endParaRPr lang="en-US" dirty="0"/>
          </a:p>
        </p:txBody>
      </p:sp>
      <p:sp>
        <p:nvSpPr>
          <p:cNvPr id="5" name="3. Picture Placeholder">
            <a:extLst>
              <a:ext uri="{FF2B5EF4-FFF2-40B4-BE49-F238E27FC236}">
                <a16:creationId xmlns:a16="http://schemas.microsoft.com/office/drawing/2014/main" id="{C4BE638E-576F-FF68-6661-2065A7520713}"/>
              </a:ext>
            </a:extLst>
          </p:cNvPr>
          <p:cNvSpPr>
            <a:spLocks noGrp="1"/>
          </p:cNvSpPr>
          <p:nvPr>
            <p:ph type="pic" sz="quarter" idx="10"/>
          </p:nvPr>
        </p:nvSpPr>
        <p:spPr>
          <a:xfrm>
            <a:off x="0" y="3852863"/>
            <a:ext cx="12192000" cy="3005137"/>
          </a:xfrm>
        </p:spPr>
        <p:txBody>
          <a:bodyPr/>
          <a:lstStyle>
            <a:lvl1pPr>
              <a:defRPr>
                <a:solidFill>
                  <a:srgbClr val="1B1B1B"/>
                </a:solidFill>
              </a:defRPr>
            </a:lvl1pPr>
          </a:lstStyle>
          <a:p>
            <a:endParaRPr lang="en-US" dirty="0"/>
          </a:p>
        </p:txBody>
      </p:sp>
      <p:pic>
        <p:nvPicPr>
          <p:cNvPr id="6" name="Picture 5" descr="A black background with a black square&#10;&#10;Description automatically generated with medium confidence">
            <a:extLst>
              <a:ext uri="{FF2B5EF4-FFF2-40B4-BE49-F238E27FC236}">
                <a16:creationId xmlns:a16="http://schemas.microsoft.com/office/drawing/2014/main" id="{9E76A172-0120-5491-60E8-988074C1EB70}"/>
              </a:ext>
            </a:extLst>
          </p:cNvPr>
          <p:cNvPicPr>
            <a:picLocks noChangeAspect="1"/>
          </p:cNvPicPr>
          <p:nvPr userDrawn="1"/>
        </p:nvPicPr>
        <p:blipFill>
          <a:blip r:embed="rId2"/>
          <a:stretch>
            <a:fillRect/>
          </a:stretch>
        </p:blipFill>
        <p:spPr>
          <a:xfrm>
            <a:off x="9735021" y="754942"/>
            <a:ext cx="1954059" cy="487304"/>
          </a:xfrm>
          <a:prstGeom prst="rect">
            <a:avLst/>
          </a:prstGeom>
        </p:spPr>
      </p:pic>
    </p:spTree>
    <p:extLst>
      <p:ext uri="{BB962C8B-B14F-4D97-AF65-F5344CB8AC3E}">
        <p14:creationId xmlns:p14="http://schemas.microsoft.com/office/powerpoint/2010/main" val="156752702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Light Divider Slide - 2">
    <p:bg>
      <p:bgPr>
        <a:solidFill>
          <a:srgbClr val="FAFAFA"/>
        </a:solidFill>
        <a:effectLst/>
      </p:bgPr>
    </p:bg>
    <p:spTree>
      <p:nvGrpSpPr>
        <p:cNvPr id="1" name=""/>
        <p:cNvGrpSpPr/>
        <p:nvPr/>
      </p:nvGrpSpPr>
      <p:grpSpPr>
        <a:xfrm>
          <a:off x="0" y="0"/>
          <a:ext cx="0" cy="0"/>
          <a:chOff x="0" y="0"/>
          <a:chExt cx="0" cy="0"/>
        </a:xfrm>
      </p:grpSpPr>
      <p:sp>
        <p:nvSpPr>
          <p:cNvPr id="6" name="1. Title Placeholder">
            <a:extLst>
              <a:ext uri="{FF2B5EF4-FFF2-40B4-BE49-F238E27FC236}">
                <a16:creationId xmlns:a16="http://schemas.microsoft.com/office/drawing/2014/main" id="{DC759DBE-3BA0-9E84-5596-2AD69AA128D4}"/>
              </a:ext>
            </a:extLst>
          </p:cNvPr>
          <p:cNvSpPr>
            <a:spLocks noGrp="1"/>
          </p:cNvSpPr>
          <p:nvPr>
            <p:ph type="ctrTitle" hasCustomPrompt="1"/>
          </p:nvPr>
        </p:nvSpPr>
        <p:spPr>
          <a:xfrm>
            <a:off x="406400" y="1603450"/>
            <a:ext cx="5377951" cy="1680537"/>
          </a:xfrm>
          <a:prstGeom prst="rect">
            <a:avLst/>
          </a:prstGeom>
        </p:spPr>
        <p:txBody>
          <a:bodyPr anchor="b"/>
          <a:lstStyle>
            <a:lvl1pPr algn="l">
              <a:lnSpc>
                <a:spcPts val="5400"/>
              </a:lnSpc>
              <a:defRPr sz="6000">
                <a:solidFill>
                  <a:srgbClr val="1B1B1B"/>
                </a:solidFill>
              </a:defRPr>
            </a:lvl1pPr>
          </a:lstStyle>
          <a:p>
            <a:r>
              <a:rPr lang="en-GB" dirty="0"/>
              <a:t>Insert </a:t>
            </a:r>
            <a:br>
              <a:rPr lang="en-GB" dirty="0"/>
            </a:br>
            <a:r>
              <a:rPr lang="en-GB" dirty="0"/>
              <a:t>headline here.</a:t>
            </a:r>
            <a:endParaRPr lang="en-US" dirty="0"/>
          </a:p>
        </p:txBody>
      </p:sp>
      <p:sp>
        <p:nvSpPr>
          <p:cNvPr id="7" name="2. Subtitle Placeholder">
            <a:extLst>
              <a:ext uri="{FF2B5EF4-FFF2-40B4-BE49-F238E27FC236}">
                <a16:creationId xmlns:a16="http://schemas.microsoft.com/office/drawing/2014/main" id="{02A192BC-C9DB-F0AB-B1DE-03D15E5A8739}"/>
              </a:ext>
            </a:extLst>
          </p:cNvPr>
          <p:cNvSpPr>
            <a:spLocks noGrp="1"/>
          </p:cNvSpPr>
          <p:nvPr>
            <p:ph type="subTitle" idx="1" hasCustomPrompt="1"/>
          </p:nvPr>
        </p:nvSpPr>
        <p:spPr>
          <a:xfrm>
            <a:off x="406400" y="3707702"/>
            <a:ext cx="5377951" cy="1655762"/>
          </a:xfrm>
          <a:prstGeom prst="rect">
            <a:avLst/>
          </a:prstGeom>
        </p:spPr>
        <p:txBody>
          <a:bodyPr>
            <a:normAutofit/>
          </a:bodyPr>
          <a:lstStyle>
            <a:lvl1pPr marL="0" indent="0" algn="l">
              <a:lnSpc>
                <a:spcPct val="100000"/>
              </a:lnSpc>
              <a:spcBef>
                <a:spcPts val="0"/>
              </a:spcBef>
              <a:buNone/>
              <a:defRPr sz="2000">
                <a:solidFill>
                  <a:srgbClr val="1B1B1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Insert sub copy here.</a:t>
            </a:r>
            <a:endParaRPr lang="en-US" dirty="0"/>
          </a:p>
        </p:txBody>
      </p:sp>
      <p:sp>
        <p:nvSpPr>
          <p:cNvPr id="5" name="3. Picture Placeholder">
            <a:extLst>
              <a:ext uri="{FF2B5EF4-FFF2-40B4-BE49-F238E27FC236}">
                <a16:creationId xmlns:a16="http://schemas.microsoft.com/office/drawing/2014/main" id="{C4BE638E-576F-FF68-6661-2065A7520713}"/>
              </a:ext>
            </a:extLst>
          </p:cNvPr>
          <p:cNvSpPr>
            <a:spLocks noGrp="1"/>
          </p:cNvSpPr>
          <p:nvPr>
            <p:ph type="pic" sz="quarter" idx="10"/>
          </p:nvPr>
        </p:nvSpPr>
        <p:spPr>
          <a:xfrm>
            <a:off x="6407650" y="1"/>
            <a:ext cx="5784349" cy="6858000"/>
          </a:xfrm>
        </p:spPr>
        <p:txBody>
          <a:bodyPr/>
          <a:lstStyle>
            <a:lvl1pPr>
              <a:defRPr>
                <a:solidFill>
                  <a:srgbClr val="1B1B1B"/>
                </a:solidFill>
              </a:defRPr>
            </a:lvl1pPr>
          </a:lstStyle>
          <a:p>
            <a:endParaRPr lang="en-US" dirty="0"/>
          </a:p>
        </p:txBody>
      </p:sp>
      <p:pic>
        <p:nvPicPr>
          <p:cNvPr id="2" name="Picture 1" descr="A black background with a black square&#10;&#10;Description automatically generated with medium confidence">
            <a:extLst>
              <a:ext uri="{FF2B5EF4-FFF2-40B4-BE49-F238E27FC236}">
                <a16:creationId xmlns:a16="http://schemas.microsoft.com/office/drawing/2014/main" id="{1C28641C-5551-16DE-84DF-E1489E73B09D}"/>
              </a:ext>
            </a:extLst>
          </p:cNvPr>
          <p:cNvPicPr>
            <a:picLocks noChangeAspect="1"/>
          </p:cNvPicPr>
          <p:nvPr userDrawn="1"/>
        </p:nvPicPr>
        <p:blipFill>
          <a:blip r:embed="rId2"/>
          <a:stretch>
            <a:fillRect/>
          </a:stretch>
        </p:blipFill>
        <p:spPr>
          <a:xfrm>
            <a:off x="406400" y="5827395"/>
            <a:ext cx="1954059" cy="487304"/>
          </a:xfrm>
          <a:prstGeom prst="rect">
            <a:avLst/>
          </a:prstGeom>
        </p:spPr>
      </p:pic>
    </p:spTree>
    <p:extLst>
      <p:ext uri="{BB962C8B-B14F-4D97-AF65-F5344CB8AC3E}">
        <p14:creationId xmlns:p14="http://schemas.microsoft.com/office/powerpoint/2010/main" val="360714348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Light Divider Slide - 3">
    <p:bg>
      <p:bgPr>
        <a:solidFill>
          <a:srgbClr val="FAFAFA"/>
        </a:solidFill>
        <a:effectLst/>
      </p:bgPr>
    </p:bg>
    <p:spTree>
      <p:nvGrpSpPr>
        <p:cNvPr id="1" name=""/>
        <p:cNvGrpSpPr/>
        <p:nvPr/>
      </p:nvGrpSpPr>
      <p:grpSpPr>
        <a:xfrm>
          <a:off x="0" y="0"/>
          <a:ext cx="0" cy="0"/>
          <a:chOff x="0" y="0"/>
          <a:chExt cx="0" cy="0"/>
        </a:xfrm>
      </p:grpSpPr>
      <p:sp>
        <p:nvSpPr>
          <p:cNvPr id="3" name="1. Title Placeholder">
            <a:extLst>
              <a:ext uri="{FF2B5EF4-FFF2-40B4-BE49-F238E27FC236}">
                <a16:creationId xmlns:a16="http://schemas.microsoft.com/office/drawing/2014/main" id="{B7F235D6-4347-D7AC-BFE0-1EA4849BA5F6}"/>
              </a:ext>
            </a:extLst>
          </p:cNvPr>
          <p:cNvSpPr>
            <a:spLocks noGrp="1"/>
          </p:cNvSpPr>
          <p:nvPr>
            <p:ph type="ctrTitle" hasCustomPrompt="1"/>
          </p:nvPr>
        </p:nvSpPr>
        <p:spPr>
          <a:xfrm>
            <a:off x="6407653" y="1603450"/>
            <a:ext cx="5377951" cy="1680537"/>
          </a:xfrm>
          <a:prstGeom prst="rect">
            <a:avLst/>
          </a:prstGeom>
        </p:spPr>
        <p:txBody>
          <a:bodyPr anchor="b"/>
          <a:lstStyle>
            <a:lvl1pPr algn="l">
              <a:lnSpc>
                <a:spcPts val="5400"/>
              </a:lnSpc>
              <a:defRPr sz="6000">
                <a:solidFill>
                  <a:srgbClr val="1B1B1B"/>
                </a:solidFill>
              </a:defRPr>
            </a:lvl1pPr>
          </a:lstStyle>
          <a:p>
            <a:r>
              <a:rPr lang="en-GB" dirty="0"/>
              <a:t>Insert </a:t>
            </a:r>
            <a:br>
              <a:rPr lang="en-GB" dirty="0"/>
            </a:br>
            <a:r>
              <a:rPr lang="en-GB" dirty="0"/>
              <a:t>title here.</a:t>
            </a:r>
            <a:endParaRPr lang="en-US" dirty="0"/>
          </a:p>
        </p:txBody>
      </p:sp>
      <p:sp>
        <p:nvSpPr>
          <p:cNvPr id="8" name="2. Subtitle Placeholder">
            <a:extLst>
              <a:ext uri="{FF2B5EF4-FFF2-40B4-BE49-F238E27FC236}">
                <a16:creationId xmlns:a16="http://schemas.microsoft.com/office/drawing/2014/main" id="{F1BF5AB1-F146-83EF-D63E-DD9EA52569A8}"/>
              </a:ext>
            </a:extLst>
          </p:cNvPr>
          <p:cNvSpPr>
            <a:spLocks noGrp="1"/>
          </p:cNvSpPr>
          <p:nvPr>
            <p:ph type="subTitle" idx="1" hasCustomPrompt="1"/>
          </p:nvPr>
        </p:nvSpPr>
        <p:spPr>
          <a:xfrm>
            <a:off x="6407653" y="3707702"/>
            <a:ext cx="5377951" cy="1655762"/>
          </a:xfrm>
          <a:prstGeom prst="rect">
            <a:avLst/>
          </a:prstGeom>
        </p:spPr>
        <p:txBody>
          <a:bodyPr>
            <a:normAutofit/>
          </a:bodyPr>
          <a:lstStyle>
            <a:lvl1pPr marL="0" indent="0" algn="l">
              <a:lnSpc>
                <a:spcPct val="100000"/>
              </a:lnSpc>
              <a:spcBef>
                <a:spcPts val="0"/>
              </a:spcBef>
              <a:buNone/>
              <a:defRPr sz="2000">
                <a:solidFill>
                  <a:srgbClr val="1B1B1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Insert sub copy here.</a:t>
            </a:r>
            <a:endParaRPr lang="en-US" dirty="0"/>
          </a:p>
        </p:txBody>
      </p:sp>
      <p:sp>
        <p:nvSpPr>
          <p:cNvPr id="5" name="3. Picture Placeholder">
            <a:extLst>
              <a:ext uri="{FF2B5EF4-FFF2-40B4-BE49-F238E27FC236}">
                <a16:creationId xmlns:a16="http://schemas.microsoft.com/office/drawing/2014/main" id="{C4BE638E-576F-FF68-6661-2065A7520713}"/>
              </a:ext>
            </a:extLst>
          </p:cNvPr>
          <p:cNvSpPr>
            <a:spLocks noGrp="1"/>
          </p:cNvSpPr>
          <p:nvPr>
            <p:ph type="pic" sz="quarter" idx="10"/>
          </p:nvPr>
        </p:nvSpPr>
        <p:spPr>
          <a:xfrm>
            <a:off x="0" y="1"/>
            <a:ext cx="5784349" cy="6858000"/>
          </a:xfrm>
        </p:spPr>
        <p:txBody>
          <a:bodyPr/>
          <a:lstStyle>
            <a:lvl1pPr>
              <a:defRPr>
                <a:solidFill>
                  <a:srgbClr val="1B1B1B"/>
                </a:solidFill>
              </a:defRPr>
            </a:lvl1pPr>
          </a:lstStyle>
          <a:p>
            <a:endParaRPr lang="en-US" dirty="0"/>
          </a:p>
        </p:txBody>
      </p:sp>
      <p:pic>
        <p:nvPicPr>
          <p:cNvPr id="4" name="Picture 3" descr="A black background with a black square&#10;&#10;Description automatically generated with medium confidence">
            <a:extLst>
              <a:ext uri="{FF2B5EF4-FFF2-40B4-BE49-F238E27FC236}">
                <a16:creationId xmlns:a16="http://schemas.microsoft.com/office/drawing/2014/main" id="{F6280A6D-54DF-5817-E29B-8DF1551D1CDC}"/>
              </a:ext>
            </a:extLst>
          </p:cNvPr>
          <p:cNvPicPr>
            <a:picLocks noChangeAspect="1"/>
          </p:cNvPicPr>
          <p:nvPr userDrawn="1"/>
        </p:nvPicPr>
        <p:blipFill>
          <a:blip r:embed="rId2"/>
          <a:stretch>
            <a:fillRect/>
          </a:stretch>
        </p:blipFill>
        <p:spPr>
          <a:xfrm>
            <a:off x="6407652" y="5827395"/>
            <a:ext cx="1954059" cy="487304"/>
          </a:xfrm>
          <a:prstGeom prst="rect">
            <a:avLst/>
          </a:prstGeom>
        </p:spPr>
      </p:pic>
    </p:spTree>
    <p:extLst>
      <p:ext uri="{BB962C8B-B14F-4D97-AF65-F5344CB8AC3E}">
        <p14:creationId xmlns:p14="http://schemas.microsoft.com/office/powerpoint/2010/main" val="28695966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3_Title and Content">
    <p:bg>
      <p:bgPr>
        <a:solidFill>
          <a:srgbClr val="FAFAFA"/>
        </a:solidFill>
        <a:effectLst/>
      </p:bgPr>
    </p:bg>
    <p:spTree>
      <p:nvGrpSpPr>
        <p:cNvPr id="1" name=""/>
        <p:cNvGrpSpPr/>
        <p:nvPr/>
      </p:nvGrpSpPr>
      <p:grpSpPr>
        <a:xfrm>
          <a:off x="0" y="0"/>
          <a:ext cx="0" cy="0"/>
          <a:chOff x="0" y="0"/>
          <a:chExt cx="0" cy="0"/>
        </a:xfrm>
      </p:grpSpPr>
      <p:sp>
        <p:nvSpPr>
          <p:cNvPr id="14" name="2. Title Placeholder">
            <a:extLst>
              <a:ext uri="{FF2B5EF4-FFF2-40B4-BE49-F238E27FC236}">
                <a16:creationId xmlns:a16="http://schemas.microsoft.com/office/drawing/2014/main" id="{6D2C9649-E817-6113-49C1-5EBD81E09935}"/>
              </a:ext>
            </a:extLst>
          </p:cNvPr>
          <p:cNvSpPr>
            <a:spLocks noGrp="1"/>
          </p:cNvSpPr>
          <p:nvPr>
            <p:ph type="title" hasCustomPrompt="1"/>
          </p:nvPr>
        </p:nvSpPr>
        <p:spPr>
          <a:xfrm>
            <a:off x="502920" y="437430"/>
            <a:ext cx="9921240" cy="478155"/>
          </a:xfrm>
          <a:prstGeom prst="rect">
            <a:avLst/>
          </a:prstGeom>
        </p:spPr>
        <p:txBody>
          <a:bodyPr vert="horz" lIns="91440" tIns="45720" rIns="91440" bIns="45720" rtlCol="0" anchor="ctr">
            <a:noAutofit/>
          </a:bodyPr>
          <a:lstStyle>
            <a:lvl1pPr>
              <a:defRPr>
                <a:solidFill>
                  <a:srgbClr val="1B1B1B"/>
                </a:solidFill>
              </a:defRPr>
            </a:lvl1pPr>
          </a:lstStyle>
          <a:p>
            <a:r>
              <a:rPr lang="en-GB" dirty="0"/>
              <a:t>Insert headline here.</a:t>
            </a:r>
            <a:endParaRPr lang="en-US" dirty="0"/>
          </a:p>
        </p:txBody>
      </p:sp>
      <p:sp>
        <p:nvSpPr>
          <p:cNvPr id="9" name="3. Content Placeholder">
            <a:extLst>
              <a:ext uri="{FF2B5EF4-FFF2-40B4-BE49-F238E27FC236}">
                <a16:creationId xmlns:a16="http://schemas.microsoft.com/office/drawing/2014/main" id="{B5A082DC-9190-CE12-A89B-DEAF24BD59FB}"/>
              </a:ext>
            </a:extLst>
          </p:cNvPr>
          <p:cNvSpPr>
            <a:spLocks noGrp="1"/>
          </p:cNvSpPr>
          <p:nvPr>
            <p:ph sz="half" idx="1"/>
          </p:nvPr>
        </p:nvSpPr>
        <p:spPr>
          <a:xfrm>
            <a:off x="502920" y="1310641"/>
            <a:ext cx="10515600" cy="4378960"/>
          </a:xfrm>
          <a:prstGeom prst="rect">
            <a:avLst/>
          </a:prstGeom>
        </p:spPr>
        <p:txBody>
          <a:bodyPr/>
          <a:lstStyle>
            <a:lvl1pPr>
              <a:defRPr>
                <a:solidFill>
                  <a:srgbClr val="1B1B1B"/>
                </a:solidFill>
              </a:defRPr>
            </a:lvl1pPr>
            <a:lvl2pPr>
              <a:defRPr>
                <a:solidFill>
                  <a:srgbClr val="1B1B1B"/>
                </a:solidFill>
              </a:defRPr>
            </a:lvl2pPr>
            <a:lvl3pPr>
              <a:defRPr>
                <a:solidFill>
                  <a:srgbClr val="1B1B1B"/>
                </a:solidFill>
              </a:defRPr>
            </a:lvl3pPr>
            <a:lvl4pPr>
              <a:defRPr>
                <a:solidFill>
                  <a:srgbClr val="1B1B1B"/>
                </a:solidFill>
              </a:defRPr>
            </a:lvl4pPr>
            <a:lvl5pPr>
              <a:defRPr>
                <a:solidFill>
                  <a:srgbClr val="1B1B1B"/>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2" name="Picture 1" descr="A black background with a black square&#10;&#10;Description automatically generated with medium confidence">
            <a:extLst>
              <a:ext uri="{FF2B5EF4-FFF2-40B4-BE49-F238E27FC236}">
                <a16:creationId xmlns:a16="http://schemas.microsoft.com/office/drawing/2014/main" id="{17229CF6-AAC7-DD2D-2383-FA5CC4CFB105}"/>
              </a:ext>
            </a:extLst>
          </p:cNvPr>
          <p:cNvPicPr>
            <a:picLocks noChangeAspect="1"/>
          </p:cNvPicPr>
          <p:nvPr userDrawn="1"/>
        </p:nvPicPr>
        <p:blipFill>
          <a:blip r:embed="rId2"/>
          <a:stretch>
            <a:fillRect/>
          </a:stretch>
        </p:blipFill>
        <p:spPr>
          <a:xfrm>
            <a:off x="406400" y="5827395"/>
            <a:ext cx="1954059" cy="487304"/>
          </a:xfrm>
          <a:prstGeom prst="rect">
            <a:avLst/>
          </a:prstGeom>
        </p:spPr>
      </p:pic>
    </p:spTree>
    <p:extLst>
      <p:ext uri="{BB962C8B-B14F-4D97-AF65-F5344CB8AC3E}">
        <p14:creationId xmlns:p14="http://schemas.microsoft.com/office/powerpoint/2010/main" val="30103999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_Image_infographics">
    <p:bg>
      <p:bgPr>
        <a:solidFill>
          <a:srgbClr val="1B1B1B"/>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9720CE-34BA-892E-00E8-5ABD99CEFC2E}"/>
              </a:ext>
            </a:extLst>
          </p:cNvPr>
          <p:cNvPicPr>
            <a:picLocks noChangeAspect="1"/>
          </p:cNvPicPr>
          <p:nvPr userDrawn="1"/>
        </p:nvPicPr>
        <p:blipFill>
          <a:blip r:embed="rId2"/>
          <a:srcRect/>
          <a:stretch/>
        </p:blipFill>
        <p:spPr>
          <a:xfrm>
            <a:off x="0" y="0"/>
            <a:ext cx="12192000" cy="6858000"/>
          </a:xfrm>
          <a:prstGeom prst="rect">
            <a:avLst/>
          </a:prstGeom>
        </p:spPr>
      </p:pic>
      <p:sp>
        <p:nvSpPr>
          <p:cNvPr id="17" name="4. Picture Box ">
            <a:extLst>
              <a:ext uri="{FF2B5EF4-FFF2-40B4-BE49-F238E27FC236}">
                <a16:creationId xmlns:a16="http://schemas.microsoft.com/office/drawing/2014/main" id="{5BD1D972-DB48-9F79-3343-53455BAD1A3F}"/>
              </a:ext>
            </a:extLst>
          </p:cNvPr>
          <p:cNvSpPr>
            <a:spLocks noGrp="1"/>
          </p:cNvSpPr>
          <p:nvPr>
            <p:ph type="pic" idx="12" hasCustomPrompt="1"/>
          </p:nvPr>
        </p:nvSpPr>
        <p:spPr>
          <a:xfrm>
            <a:off x="7650676" y="0"/>
            <a:ext cx="4541325" cy="6854092"/>
          </a:xfrm>
          <a:custGeom>
            <a:avLst/>
            <a:gdLst>
              <a:gd name="connsiteX0" fmla="*/ 1895608 w 4541325"/>
              <a:gd name="connsiteY0" fmla="*/ 0 h 6854092"/>
              <a:gd name="connsiteX1" fmla="*/ 4541325 w 4541325"/>
              <a:gd name="connsiteY1" fmla="*/ 0 h 6854092"/>
              <a:gd name="connsiteX2" fmla="*/ 4541325 w 4541325"/>
              <a:gd name="connsiteY2" fmla="*/ 6854092 h 6854092"/>
              <a:gd name="connsiteX3" fmla="*/ 2610437 w 4541325"/>
              <a:gd name="connsiteY3" fmla="*/ 6854092 h 6854092"/>
              <a:gd name="connsiteX4" fmla="*/ 0 w 4541325"/>
              <a:gd name="connsiteY4" fmla="*/ 4568092 h 6854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41325" h="6854092">
                <a:moveTo>
                  <a:pt x="1895608" y="0"/>
                </a:moveTo>
                <a:lnTo>
                  <a:pt x="4541325" y="0"/>
                </a:lnTo>
                <a:lnTo>
                  <a:pt x="4541325" y="6854092"/>
                </a:lnTo>
                <a:lnTo>
                  <a:pt x="2610437" y="6854092"/>
                </a:lnTo>
                <a:lnTo>
                  <a:pt x="0" y="4568092"/>
                </a:lnTo>
                <a:close/>
              </a:path>
            </a:pathLst>
          </a:custGeom>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pic>
        <p:nvPicPr>
          <p:cNvPr id="3" name="Picture 2" descr="A black and white sign with white text&#10;&#10;Description automatically generated">
            <a:extLst>
              <a:ext uri="{FF2B5EF4-FFF2-40B4-BE49-F238E27FC236}">
                <a16:creationId xmlns:a16="http://schemas.microsoft.com/office/drawing/2014/main" id="{6DFB1AD8-611C-E16C-A431-4125E5802149}"/>
              </a:ext>
            </a:extLst>
          </p:cNvPr>
          <p:cNvPicPr>
            <a:picLocks noChangeAspect="1"/>
          </p:cNvPicPr>
          <p:nvPr userDrawn="1"/>
        </p:nvPicPr>
        <p:blipFill>
          <a:blip r:embed="rId3"/>
          <a:stretch>
            <a:fillRect/>
          </a:stretch>
        </p:blipFill>
        <p:spPr>
          <a:xfrm>
            <a:off x="406400" y="5822539"/>
            <a:ext cx="1953808" cy="497017"/>
          </a:xfrm>
          <a:prstGeom prst="rect">
            <a:avLst/>
          </a:prstGeom>
        </p:spPr>
      </p:pic>
      <p:sp>
        <p:nvSpPr>
          <p:cNvPr id="9" name="Text Placeholder 8">
            <a:extLst>
              <a:ext uri="{FF2B5EF4-FFF2-40B4-BE49-F238E27FC236}">
                <a16:creationId xmlns:a16="http://schemas.microsoft.com/office/drawing/2014/main" id="{DBB8D637-1274-4B45-1F4C-6A4C9E41FFC4}"/>
              </a:ext>
            </a:extLst>
          </p:cNvPr>
          <p:cNvSpPr>
            <a:spLocks noGrp="1"/>
          </p:cNvSpPr>
          <p:nvPr>
            <p:ph type="body" sz="quarter" idx="13" hasCustomPrompt="1"/>
          </p:nvPr>
        </p:nvSpPr>
        <p:spPr>
          <a:xfrm>
            <a:off x="406400" y="3868738"/>
            <a:ext cx="7243763" cy="1639887"/>
          </a:xfrm>
        </p:spPr>
        <p:txBody>
          <a:bodyPr>
            <a:normAutofit/>
          </a:bodyPr>
          <a:lstStyle>
            <a:lvl1pPr>
              <a:defRPr sz="2000">
                <a:solidFill>
                  <a:srgbClr val="FAFAFA"/>
                </a:solidFill>
              </a:defRPr>
            </a:lvl1pPr>
          </a:lstStyle>
          <a:p>
            <a:r>
              <a:rPr lang="en-GB" sz="2400" dirty="0">
                <a:solidFill>
                  <a:srgbClr val="FAFAFA"/>
                </a:solidFill>
                <a:effectLst/>
                <a:latin typeface="Arial" panose="020B0604020202020204" pitchFamily="34" charset="0"/>
                <a:cs typeface="Arial" panose="020B0604020202020204" pitchFamily="34" charset="0"/>
              </a:rPr>
              <a:t>Insert sub copy here.</a:t>
            </a:r>
          </a:p>
          <a:p>
            <a:r>
              <a:rPr lang="en-GB" sz="2400" dirty="0">
                <a:solidFill>
                  <a:srgbClr val="FAFAFA"/>
                </a:solidFill>
                <a:latin typeface="Arial" panose="020B0604020202020204" pitchFamily="34" charset="0"/>
                <a:cs typeface="Arial" panose="020B0604020202020204" pitchFamily="34" charset="0"/>
              </a:rPr>
              <a:t>image box on the right click on icon or drag image </a:t>
            </a:r>
            <a:br>
              <a:rPr lang="en-GB" sz="2400" dirty="0">
                <a:solidFill>
                  <a:srgbClr val="FAFAFA"/>
                </a:solidFill>
                <a:latin typeface="Arial" panose="020B0604020202020204" pitchFamily="34" charset="0"/>
                <a:cs typeface="Arial" panose="020B0604020202020204" pitchFamily="34" charset="0"/>
              </a:rPr>
            </a:br>
            <a:r>
              <a:rPr lang="en-GB" sz="2400" dirty="0">
                <a:solidFill>
                  <a:srgbClr val="FAFAFA"/>
                </a:solidFill>
                <a:latin typeface="Arial" panose="020B0604020202020204" pitchFamily="34" charset="0"/>
                <a:cs typeface="Arial" panose="020B0604020202020204" pitchFamily="34" charset="0"/>
              </a:rPr>
              <a:t>into the space to add.</a:t>
            </a:r>
            <a:endParaRPr lang="en-US" sz="2400" dirty="0">
              <a:solidFill>
                <a:srgbClr val="FAFAFA"/>
              </a:solidFill>
              <a:latin typeface="Arial" panose="020B0604020202020204" pitchFamily="34" charset="0"/>
              <a:cs typeface="Arial" panose="020B0604020202020204" pitchFamily="34" charset="0"/>
            </a:endParaRPr>
          </a:p>
        </p:txBody>
      </p:sp>
      <p:sp>
        <p:nvSpPr>
          <p:cNvPr id="10" name="Text Placeholder 7">
            <a:extLst>
              <a:ext uri="{FF2B5EF4-FFF2-40B4-BE49-F238E27FC236}">
                <a16:creationId xmlns:a16="http://schemas.microsoft.com/office/drawing/2014/main" id="{553B14FE-3ADC-C51E-6773-2BDA81CE377E}"/>
              </a:ext>
            </a:extLst>
          </p:cNvPr>
          <p:cNvSpPr>
            <a:spLocks noGrp="1"/>
          </p:cNvSpPr>
          <p:nvPr>
            <p:ph type="body" sz="quarter" idx="14"/>
          </p:nvPr>
        </p:nvSpPr>
        <p:spPr>
          <a:xfrm>
            <a:off x="406401" y="1045381"/>
            <a:ext cx="9144000" cy="2391508"/>
          </a:xfrm>
        </p:spPr>
        <p:txBody>
          <a:bodyPr>
            <a:normAutofit/>
          </a:bodyPr>
          <a:lstStyle>
            <a:lvl1pPr>
              <a:defRPr sz="5800">
                <a:solidFill>
                  <a:srgbClr val="FAFAFA"/>
                </a:solidFill>
                <a:latin typeface="Times New Roman" panose="02020603050405020304" pitchFamily="18" charset="0"/>
                <a:cs typeface="Times New Roman" panose="02020603050405020304" pitchFamily="18" charset="0"/>
              </a:defRPr>
            </a:lvl1pPr>
          </a:lstStyle>
          <a:p>
            <a:pPr lvl="0"/>
            <a:endParaRPr lang="en-CA" dirty="0"/>
          </a:p>
          <a:p>
            <a:pPr lvl="0"/>
            <a:r>
              <a:rPr lang="en-CA" dirty="0"/>
              <a:t>Infographic Examples</a:t>
            </a:r>
            <a:endParaRPr lang="en-US" dirty="0"/>
          </a:p>
        </p:txBody>
      </p:sp>
    </p:spTree>
    <p:extLst>
      <p:ext uri="{BB962C8B-B14F-4D97-AF65-F5344CB8AC3E}">
        <p14:creationId xmlns:p14="http://schemas.microsoft.com/office/powerpoint/2010/main" val="156111078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1A1F1-2F69-DED0-3A3B-E43AFBB0F8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F563B7A-875F-B511-8C24-6AC7FCBC33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25BBD4-49B5-D657-26E2-8543377A6BB0}"/>
              </a:ext>
            </a:extLst>
          </p:cNvPr>
          <p:cNvSpPr>
            <a:spLocks noGrp="1"/>
          </p:cNvSpPr>
          <p:nvPr>
            <p:ph type="dt" sz="half" idx="10"/>
          </p:nvPr>
        </p:nvSpPr>
        <p:spPr/>
        <p:txBody>
          <a:bodyPr/>
          <a:lstStyle/>
          <a:p>
            <a:fld id="{7E2900C9-4ABB-415D-B531-4738BFD16FC9}" type="datetimeFigureOut">
              <a:rPr lang="en-GB" smtClean="0"/>
              <a:t>29/01/2025</a:t>
            </a:fld>
            <a:endParaRPr lang="en-GB"/>
          </a:p>
        </p:txBody>
      </p:sp>
      <p:sp>
        <p:nvSpPr>
          <p:cNvPr id="5" name="Footer Placeholder 4">
            <a:extLst>
              <a:ext uri="{FF2B5EF4-FFF2-40B4-BE49-F238E27FC236}">
                <a16:creationId xmlns:a16="http://schemas.microsoft.com/office/drawing/2014/main" id="{557339A3-E6D1-EFC6-4E1D-ECED6105B1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010A1D-52F8-906B-D718-974ECE8BB8E0}"/>
              </a:ext>
            </a:extLst>
          </p:cNvPr>
          <p:cNvSpPr>
            <a:spLocks noGrp="1"/>
          </p:cNvSpPr>
          <p:nvPr>
            <p:ph type="sldNum" sz="quarter" idx="12"/>
          </p:nvPr>
        </p:nvSpPr>
        <p:spPr/>
        <p:txBody>
          <a:bodyPr/>
          <a:lstStyle/>
          <a:p>
            <a:fld id="{6CED55C6-8792-413B-9FA3-68A7DD8DB9CA}" type="slidenum">
              <a:rPr lang="en-GB" smtClean="0"/>
              <a:t>‹#›</a:t>
            </a:fld>
            <a:endParaRPr lang="en-GB"/>
          </a:p>
        </p:txBody>
      </p:sp>
    </p:spTree>
    <p:extLst>
      <p:ext uri="{BB962C8B-B14F-4D97-AF65-F5344CB8AC3E}">
        <p14:creationId xmlns:p14="http://schemas.microsoft.com/office/powerpoint/2010/main" val="2978737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9B397D-E9E1-4148-B4EE-F4214BAC4E04}" type="datetimeFigureOut">
              <a:rPr lang="en-GB" smtClean="0"/>
              <a:t>29/01/2025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48823717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D387-F435-51B7-1C4A-7BDC8FD09F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D5DD833-CA2C-BDEB-A0C4-3D6C05BB77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58D2DA-08CF-233B-0481-31DDEBA611EC}"/>
              </a:ext>
            </a:extLst>
          </p:cNvPr>
          <p:cNvSpPr>
            <a:spLocks noGrp="1"/>
          </p:cNvSpPr>
          <p:nvPr>
            <p:ph type="dt" sz="half" idx="10"/>
          </p:nvPr>
        </p:nvSpPr>
        <p:spPr/>
        <p:txBody>
          <a:bodyPr/>
          <a:lstStyle/>
          <a:p>
            <a:fld id="{7E2900C9-4ABB-415D-B531-4738BFD16FC9}" type="datetimeFigureOut">
              <a:rPr lang="en-GB" smtClean="0"/>
              <a:t>29/01/2025</a:t>
            </a:fld>
            <a:endParaRPr lang="en-GB"/>
          </a:p>
        </p:txBody>
      </p:sp>
      <p:sp>
        <p:nvSpPr>
          <p:cNvPr id="5" name="Footer Placeholder 4">
            <a:extLst>
              <a:ext uri="{FF2B5EF4-FFF2-40B4-BE49-F238E27FC236}">
                <a16:creationId xmlns:a16="http://schemas.microsoft.com/office/drawing/2014/main" id="{BB383AF5-4F1F-ABDE-0A3C-A95E659302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06E0EB-087A-C332-5120-E72D68F25886}"/>
              </a:ext>
            </a:extLst>
          </p:cNvPr>
          <p:cNvSpPr>
            <a:spLocks noGrp="1"/>
          </p:cNvSpPr>
          <p:nvPr>
            <p:ph type="sldNum" sz="quarter" idx="12"/>
          </p:nvPr>
        </p:nvSpPr>
        <p:spPr/>
        <p:txBody>
          <a:bodyPr/>
          <a:lstStyle/>
          <a:p>
            <a:fld id="{6CED55C6-8792-413B-9FA3-68A7DD8DB9CA}" type="slidenum">
              <a:rPr lang="en-GB" smtClean="0"/>
              <a:t>‹#›</a:t>
            </a:fld>
            <a:endParaRPr lang="en-GB"/>
          </a:p>
        </p:txBody>
      </p:sp>
    </p:spTree>
    <p:extLst>
      <p:ext uri="{BB962C8B-B14F-4D97-AF65-F5344CB8AC3E}">
        <p14:creationId xmlns:p14="http://schemas.microsoft.com/office/powerpoint/2010/main" val="118597418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B3974-8853-2847-49FA-2DE6B2994BA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82AA989-983D-3D0F-73C9-6B33B464F7C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B5681F-37D0-C0B8-D367-C41BD341E4B3}"/>
              </a:ext>
            </a:extLst>
          </p:cNvPr>
          <p:cNvSpPr>
            <a:spLocks noGrp="1"/>
          </p:cNvSpPr>
          <p:nvPr>
            <p:ph type="dt" sz="half" idx="10"/>
          </p:nvPr>
        </p:nvSpPr>
        <p:spPr/>
        <p:txBody>
          <a:bodyPr/>
          <a:lstStyle/>
          <a:p>
            <a:fld id="{7E2900C9-4ABB-415D-B531-4738BFD16FC9}" type="datetimeFigureOut">
              <a:rPr lang="en-GB" smtClean="0"/>
              <a:t>29/01/2025</a:t>
            </a:fld>
            <a:endParaRPr lang="en-GB"/>
          </a:p>
        </p:txBody>
      </p:sp>
      <p:sp>
        <p:nvSpPr>
          <p:cNvPr id="5" name="Footer Placeholder 4">
            <a:extLst>
              <a:ext uri="{FF2B5EF4-FFF2-40B4-BE49-F238E27FC236}">
                <a16:creationId xmlns:a16="http://schemas.microsoft.com/office/drawing/2014/main" id="{F4D97C61-17FD-1DBE-B2B9-2830E8774C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5D4EA7-4925-E7BF-DFD6-1F7BA0DA852C}"/>
              </a:ext>
            </a:extLst>
          </p:cNvPr>
          <p:cNvSpPr>
            <a:spLocks noGrp="1"/>
          </p:cNvSpPr>
          <p:nvPr>
            <p:ph type="sldNum" sz="quarter" idx="12"/>
          </p:nvPr>
        </p:nvSpPr>
        <p:spPr/>
        <p:txBody>
          <a:bodyPr/>
          <a:lstStyle/>
          <a:p>
            <a:fld id="{6CED55C6-8792-413B-9FA3-68A7DD8DB9CA}" type="slidenum">
              <a:rPr lang="en-GB" smtClean="0"/>
              <a:t>‹#›</a:t>
            </a:fld>
            <a:endParaRPr lang="en-GB"/>
          </a:p>
        </p:txBody>
      </p:sp>
    </p:spTree>
    <p:extLst>
      <p:ext uri="{BB962C8B-B14F-4D97-AF65-F5344CB8AC3E}">
        <p14:creationId xmlns:p14="http://schemas.microsoft.com/office/powerpoint/2010/main" val="33030395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D2C22-88B8-A2F8-735E-64588F8683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B37CAD-3251-572E-AA7A-9FF3FD5F3E3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97F2260-E39D-D718-9878-6942201C20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C264461-20C6-2310-D58D-513232534C8A}"/>
              </a:ext>
            </a:extLst>
          </p:cNvPr>
          <p:cNvSpPr>
            <a:spLocks noGrp="1"/>
          </p:cNvSpPr>
          <p:nvPr>
            <p:ph type="dt" sz="half" idx="10"/>
          </p:nvPr>
        </p:nvSpPr>
        <p:spPr/>
        <p:txBody>
          <a:bodyPr/>
          <a:lstStyle/>
          <a:p>
            <a:fld id="{7E2900C9-4ABB-415D-B531-4738BFD16FC9}" type="datetimeFigureOut">
              <a:rPr lang="en-GB" smtClean="0"/>
              <a:t>29/01/2025</a:t>
            </a:fld>
            <a:endParaRPr lang="en-GB"/>
          </a:p>
        </p:txBody>
      </p:sp>
      <p:sp>
        <p:nvSpPr>
          <p:cNvPr id="6" name="Footer Placeholder 5">
            <a:extLst>
              <a:ext uri="{FF2B5EF4-FFF2-40B4-BE49-F238E27FC236}">
                <a16:creationId xmlns:a16="http://schemas.microsoft.com/office/drawing/2014/main" id="{218C03FF-2E69-D2F1-39D0-11235A585D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17415B-A034-DDE0-D2AC-4382FEB0D392}"/>
              </a:ext>
            </a:extLst>
          </p:cNvPr>
          <p:cNvSpPr>
            <a:spLocks noGrp="1"/>
          </p:cNvSpPr>
          <p:nvPr>
            <p:ph type="sldNum" sz="quarter" idx="12"/>
          </p:nvPr>
        </p:nvSpPr>
        <p:spPr/>
        <p:txBody>
          <a:bodyPr/>
          <a:lstStyle/>
          <a:p>
            <a:fld id="{6CED55C6-8792-413B-9FA3-68A7DD8DB9CA}" type="slidenum">
              <a:rPr lang="en-GB" smtClean="0"/>
              <a:t>‹#›</a:t>
            </a:fld>
            <a:endParaRPr lang="en-GB"/>
          </a:p>
        </p:txBody>
      </p:sp>
    </p:spTree>
    <p:extLst>
      <p:ext uri="{BB962C8B-B14F-4D97-AF65-F5344CB8AC3E}">
        <p14:creationId xmlns:p14="http://schemas.microsoft.com/office/powerpoint/2010/main" val="108931040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18196-424A-9CE5-D0D0-5F0C405D31A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16B0EFB-7291-8915-861C-8BD0B20E16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B169B0-4793-4735-F492-0C31DE38C6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1180484-A219-ADFE-DB76-5E69D62EDF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573D252-6690-842C-6D8F-94B672AE36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1392CA5-EE2D-B7E4-635A-C4B22528552D}"/>
              </a:ext>
            </a:extLst>
          </p:cNvPr>
          <p:cNvSpPr>
            <a:spLocks noGrp="1"/>
          </p:cNvSpPr>
          <p:nvPr>
            <p:ph type="dt" sz="half" idx="10"/>
          </p:nvPr>
        </p:nvSpPr>
        <p:spPr/>
        <p:txBody>
          <a:bodyPr/>
          <a:lstStyle/>
          <a:p>
            <a:fld id="{7E2900C9-4ABB-415D-B531-4738BFD16FC9}" type="datetimeFigureOut">
              <a:rPr lang="en-GB" smtClean="0"/>
              <a:t>29/01/2025</a:t>
            </a:fld>
            <a:endParaRPr lang="en-GB"/>
          </a:p>
        </p:txBody>
      </p:sp>
      <p:sp>
        <p:nvSpPr>
          <p:cNvPr id="8" name="Footer Placeholder 7">
            <a:extLst>
              <a:ext uri="{FF2B5EF4-FFF2-40B4-BE49-F238E27FC236}">
                <a16:creationId xmlns:a16="http://schemas.microsoft.com/office/drawing/2014/main" id="{767C2D2F-8274-D15C-F917-93CF66FFDF2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D6A327F-08AE-9438-89D0-CEE5FCA656BC}"/>
              </a:ext>
            </a:extLst>
          </p:cNvPr>
          <p:cNvSpPr>
            <a:spLocks noGrp="1"/>
          </p:cNvSpPr>
          <p:nvPr>
            <p:ph type="sldNum" sz="quarter" idx="12"/>
          </p:nvPr>
        </p:nvSpPr>
        <p:spPr/>
        <p:txBody>
          <a:bodyPr/>
          <a:lstStyle/>
          <a:p>
            <a:fld id="{6CED55C6-8792-413B-9FA3-68A7DD8DB9CA}" type="slidenum">
              <a:rPr lang="en-GB" smtClean="0"/>
              <a:t>‹#›</a:t>
            </a:fld>
            <a:endParaRPr lang="en-GB"/>
          </a:p>
        </p:txBody>
      </p:sp>
    </p:spTree>
    <p:extLst>
      <p:ext uri="{BB962C8B-B14F-4D97-AF65-F5344CB8AC3E}">
        <p14:creationId xmlns:p14="http://schemas.microsoft.com/office/powerpoint/2010/main" val="286628063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2CD5E-DA74-1D44-63F7-1AE9F763F66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809E13A-FF31-6C90-DB5E-618507A06944}"/>
              </a:ext>
            </a:extLst>
          </p:cNvPr>
          <p:cNvSpPr>
            <a:spLocks noGrp="1"/>
          </p:cNvSpPr>
          <p:nvPr>
            <p:ph type="dt" sz="half" idx="10"/>
          </p:nvPr>
        </p:nvSpPr>
        <p:spPr/>
        <p:txBody>
          <a:bodyPr/>
          <a:lstStyle/>
          <a:p>
            <a:fld id="{7E2900C9-4ABB-415D-B531-4738BFD16FC9}" type="datetimeFigureOut">
              <a:rPr lang="en-GB" smtClean="0"/>
              <a:t>29/01/2025</a:t>
            </a:fld>
            <a:endParaRPr lang="en-GB"/>
          </a:p>
        </p:txBody>
      </p:sp>
      <p:sp>
        <p:nvSpPr>
          <p:cNvPr id="4" name="Footer Placeholder 3">
            <a:extLst>
              <a:ext uri="{FF2B5EF4-FFF2-40B4-BE49-F238E27FC236}">
                <a16:creationId xmlns:a16="http://schemas.microsoft.com/office/drawing/2014/main" id="{3259CCAA-4DC8-AE56-0848-29F95D22D74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F0EE4F-84A6-1B72-E495-4E3AED3313FE}"/>
              </a:ext>
            </a:extLst>
          </p:cNvPr>
          <p:cNvSpPr>
            <a:spLocks noGrp="1"/>
          </p:cNvSpPr>
          <p:nvPr>
            <p:ph type="sldNum" sz="quarter" idx="12"/>
          </p:nvPr>
        </p:nvSpPr>
        <p:spPr/>
        <p:txBody>
          <a:bodyPr/>
          <a:lstStyle/>
          <a:p>
            <a:fld id="{6CED55C6-8792-413B-9FA3-68A7DD8DB9CA}" type="slidenum">
              <a:rPr lang="en-GB" smtClean="0"/>
              <a:t>‹#›</a:t>
            </a:fld>
            <a:endParaRPr lang="en-GB"/>
          </a:p>
        </p:txBody>
      </p:sp>
    </p:spTree>
    <p:extLst>
      <p:ext uri="{BB962C8B-B14F-4D97-AF65-F5344CB8AC3E}">
        <p14:creationId xmlns:p14="http://schemas.microsoft.com/office/powerpoint/2010/main" val="297002559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4A9C73-4048-B028-8534-E3AFEB9A4C37}"/>
              </a:ext>
            </a:extLst>
          </p:cNvPr>
          <p:cNvSpPr>
            <a:spLocks noGrp="1"/>
          </p:cNvSpPr>
          <p:nvPr>
            <p:ph type="dt" sz="half" idx="10"/>
          </p:nvPr>
        </p:nvSpPr>
        <p:spPr/>
        <p:txBody>
          <a:bodyPr/>
          <a:lstStyle/>
          <a:p>
            <a:fld id="{7E2900C9-4ABB-415D-B531-4738BFD16FC9}" type="datetimeFigureOut">
              <a:rPr lang="en-GB" smtClean="0"/>
              <a:t>29/01/2025</a:t>
            </a:fld>
            <a:endParaRPr lang="en-GB"/>
          </a:p>
        </p:txBody>
      </p:sp>
      <p:sp>
        <p:nvSpPr>
          <p:cNvPr id="3" name="Footer Placeholder 2">
            <a:extLst>
              <a:ext uri="{FF2B5EF4-FFF2-40B4-BE49-F238E27FC236}">
                <a16:creationId xmlns:a16="http://schemas.microsoft.com/office/drawing/2014/main" id="{5B59B145-95AA-7D82-F524-BBFAA6DA5EE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EB41E87-B3E1-EAD5-4783-190BC23FD1F5}"/>
              </a:ext>
            </a:extLst>
          </p:cNvPr>
          <p:cNvSpPr>
            <a:spLocks noGrp="1"/>
          </p:cNvSpPr>
          <p:nvPr>
            <p:ph type="sldNum" sz="quarter" idx="12"/>
          </p:nvPr>
        </p:nvSpPr>
        <p:spPr/>
        <p:txBody>
          <a:bodyPr/>
          <a:lstStyle/>
          <a:p>
            <a:fld id="{6CED55C6-8792-413B-9FA3-68A7DD8DB9CA}" type="slidenum">
              <a:rPr lang="en-GB" smtClean="0"/>
              <a:t>‹#›</a:t>
            </a:fld>
            <a:endParaRPr lang="en-GB"/>
          </a:p>
        </p:txBody>
      </p:sp>
    </p:spTree>
    <p:extLst>
      <p:ext uri="{BB962C8B-B14F-4D97-AF65-F5344CB8AC3E}">
        <p14:creationId xmlns:p14="http://schemas.microsoft.com/office/powerpoint/2010/main" val="200367243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7BB2D-F89A-979B-719F-A22BB0F0C4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B0055D-EC41-BEEF-5F99-4F5D6B2429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AA7F074-684E-0E21-4618-13333A835D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7C85CB-559F-74BC-D18B-87E80BAED199}"/>
              </a:ext>
            </a:extLst>
          </p:cNvPr>
          <p:cNvSpPr>
            <a:spLocks noGrp="1"/>
          </p:cNvSpPr>
          <p:nvPr>
            <p:ph type="dt" sz="half" idx="10"/>
          </p:nvPr>
        </p:nvSpPr>
        <p:spPr/>
        <p:txBody>
          <a:bodyPr/>
          <a:lstStyle/>
          <a:p>
            <a:fld id="{7E2900C9-4ABB-415D-B531-4738BFD16FC9}" type="datetimeFigureOut">
              <a:rPr lang="en-GB" smtClean="0"/>
              <a:t>29/01/2025</a:t>
            </a:fld>
            <a:endParaRPr lang="en-GB"/>
          </a:p>
        </p:txBody>
      </p:sp>
      <p:sp>
        <p:nvSpPr>
          <p:cNvPr id="6" name="Footer Placeholder 5">
            <a:extLst>
              <a:ext uri="{FF2B5EF4-FFF2-40B4-BE49-F238E27FC236}">
                <a16:creationId xmlns:a16="http://schemas.microsoft.com/office/drawing/2014/main" id="{FB5D45A9-6FFF-C76F-3FB9-016EE5DB2D4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94FACB8-BC5F-A122-1EDF-4C5C95966679}"/>
              </a:ext>
            </a:extLst>
          </p:cNvPr>
          <p:cNvSpPr>
            <a:spLocks noGrp="1"/>
          </p:cNvSpPr>
          <p:nvPr>
            <p:ph type="sldNum" sz="quarter" idx="12"/>
          </p:nvPr>
        </p:nvSpPr>
        <p:spPr/>
        <p:txBody>
          <a:bodyPr/>
          <a:lstStyle/>
          <a:p>
            <a:fld id="{6CED55C6-8792-413B-9FA3-68A7DD8DB9CA}" type="slidenum">
              <a:rPr lang="en-GB" smtClean="0"/>
              <a:t>‹#›</a:t>
            </a:fld>
            <a:endParaRPr lang="en-GB"/>
          </a:p>
        </p:txBody>
      </p:sp>
    </p:spTree>
    <p:extLst>
      <p:ext uri="{BB962C8B-B14F-4D97-AF65-F5344CB8AC3E}">
        <p14:creationId xmlns:p14="http://schemas.microsoft.com/office/powerpoint/2010/main" val="263052346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AD9C9-3AE3-BE16-E1B3-7CF9DEC3A0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9303BA8-C0E4-7937-5F85-C8DEA9C46B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184615-BADD-D467-86EA-4DD320AD0C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64544F-0FC0-11BA-C051-9E683CA01E2C}"/>
              </a:ext>
            </a:extLst>
          </p:cNvPr>
          <p:cNvSpPr>
            <a:spLocks noGrp="1"/>
          </p:cNvSpPr>
          <p:nvPr>
            <p:ph type="dt" sz="half" idx="10"/>
          </p:nvPr>
        </p:nvSpPr>
        <p:spPr/>
        <p:txBody>
          <a:bodyPr/>
          <a:lstStyle/>
          <a:p>
            <a:fld id="{7E2900C9-4ABB-415D-B531-4738BFD16FC9}" type="datetimeFigureOut">
              <a:rPr lang="en-GB" smtClean="0"/>
              <a:t>29/01/2025</a:t>
            </a:fld>
            <a:endParaRPr lang="en-GB"/>
          </a:p>
        </p:txBody>
      </p:sp>
      <p:sp>
        <p:nvSpPr>
          <p:cNvPr id="6" name="Footer Placeholder 5">
            <a:extLst>
              <a:ext uri="{FF2B5EF4-FFF2-40B4-BE49-F238E27FC236}">
                <a16:creationId xmlns:a16="http://schemas.microsoft.com/office/drawing/2014/main" id="{6FE09840-2F66-8B6C-009E-3016B84D46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1DC7A62-6C4D-3D69-877D-40A088DB4678}"/>
              </a:ext>
            </a:extLst>
          </p:cNvPr>
          <p:cNvSpPr>
            <a:spLocks noGrp="1"/>
          </p:cNvSpPr>
          <p:nvPr>
            <p:ph type="sldNum" sz="quarter" idx="12"/>
          </p:nvPr>
        </p:nvSpPr>
        <p:spPr/>
        <p:txBody>
          <a:bodyPr/>
          <a:lstStyle/>
          <a:p>
            <a:fld id="{6CED55C6-8792-413B-9FA3-68A7DD8DB9CA}" type="slidenum">
              <a:rPr lang="en-GB" smtClean="0"/>
              <a:t>‹#›</a:t>
            </a:fld>
            <a:endParaRPr lang="en-GB"/>
          </a:p>
        </p:txBody>
      </p:sp>
    </p:spTree>
    <p:extLst>
      <p:ext uri="{BB962C8B-B14F-4D97-AF65-F5344CB8AC3E}">
        <p14:creationId xmlns:p14="http://schemas.microsoft.com/office/powerpoint/2010/main" val="49306159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BBE5-7B76-4271-A5B0-DAEAD98DC8B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A68A7C0-288F-F025-2FEB-821022B503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6B5098-BA53-0373-5EF9-C6A4899F4F6A}"/>
              </a:ext>
            </a:extLst>
          </p:cNvPr>
          <p:cNvSpPr>
            <a:spLocks noGrp="1"/>
          </p:cNvSpPr>
          <p:nvPr>
            <p:ph type="dt" sz="half" idx="10"/>
          </p:nvPr>
        </p:nvSpPr>
        <p:spPr/>
        <p:txBody>
          <a:bodyPr/>
          <a:lstStyle/>
          <a:p>
            <a:fld id="{7E2900C9-4ABB-415D-B531-4738BFD16FC9}" type="datetimeFigureOut">
              <a:rPr lang="en-GB" smtClean="0"/>
              <a:t>29/01/2025</a:t>
            </a:fld>
            <a:endParaRPr lang="en-GB"/>
          </a:p>
        </p:txBody>
      </p:sp>
      <p:sp>
        <p:nvSpPr>
          <p:cNvPr id="5" name="Footer Placeholder 4">
            <a:extLst>
              <a:ext uri="{FF2B5EF4-FFF2-40B4-BE49-F238E27FC236}">
                <a16:creationId xmlns:a16="http://schemas.microsoft.com/office/drawing/2014/main" id="{195C452E-D813-2FB0-62C6-BC5EFE339B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9E6757-859E-E3EA-EE88-C103B860BD86}"/>
              </a:ext>
            </a:extLst>
          </p:cNvPr>
          <p:cNvSpPr>
            <a:spLocks noGrp="1"/>
          </p:cNvSpPr>
          <p:nvPr>
            <p:ph type="sldNum" sz="quarter" idx="12"/>
          </p:nvPr>
        </p:nvSpPr>
        <p:spPr/>
        <p:txBody>
          <a:bodyPr/>
          <a:lstStyle/>
          <a:p>
            <a:fld id="{6CED55C6-8792-413B-9FA3-68A7DD8DB9CA}" type="slidenum">
              <a:rPr lang="en-GB" smtClean="0"/>
              <a:t>‹#›</a:t>
            </a:fld>
            <a:endParaRPr lang="en-GB"/>
          </a:p>
        </p:txBody>
      </p:sp>
    </p:spTree>
    <p:extLst>
      <p:ext uri="{BB962C8B-B14F-4D97-AF65-F5344CB8AC3E}">
        <p14:creationId xmlns:p14="http://schemas.microsoft.com/office/powerpoint/2010/main" val="317094542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89F814-C44E-9B13-5DE7-1E7D84560FB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B9053BB-02A6-0A44-431B-B16A2C0759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1EF596-6CCC-65A3-CEC0-1CCE411BCCA7}"/>
              </a:ext>
            </a:extLst>
          </p:cNvPr>
          <p:cNvSpPr>
            <a:spLocks noGrp="1"/>
          </p:cNvSpPr>
          <p:nvPr>
            <p:ph type="dt" sz="half" idx="10"/>
          </p:nvPr>
        </p:nvSpPr>
        <p:spPr/>
        <p:txBody>
          <a:bodyPr/>
          <a:lstStyle/>
          <a:p>
            <a:fld id="{7E2900C9-4ABB-415D-B531-4738BFD16FC9}" type="datetimeFigureOut">
              <a:rPr lang="en-GB" smtClean="0"/>
              <a:t>29/01/2025</a:t>
            </a:fld>
            <a:endParaRPr lang="en-GB"/>
          </a:p>
        </p:txBody>
      </p:sp>
      <p:sp>
        <p:nvSpPr>
          <p:cNvPr id="5" name="Footer Placeholder 4">
            <a:extLst>
              <a:ext uri="{FF2B5EF4-FFF2-40B4-BE49-F238E27FC236}">
                <a16:creationId xmlns:a16="http://schemas.microsoft.com/office/drawing/2014/main" id="{0A67D0CF-8D0D-584B-F2D1-1C17CB34EC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70C601A-1FB1-730B-C283-0BCC5CCAFA36}"/>
              </a:ext>
            </a:extLst>
          </p:cNvPr>
          <p:cNvSpPr>
            <a:spLocks noGrp="1"/>
          </p:cNvSpPr>
          <p:nvPr>
            <p:ph type="sldNum" sz="quarter" idx="12"/>
          </p:nvPr>
        </p:nvSpPr>
        <p:spPr/>
        <p:txBody>
          <a:bodyPr/>
          <a:lstStyle/>
          <a:p>
            <a:fld id="{6CED55C6-8792-413B-9FA3-68A7DD8DB9CA}" type="slidenum">
              <a:rPr lang="en-GB" smtClean="0"/>
              <a:t>‹#›</a:t>
            </a:fld>
            <a:endParaRPr lang="en-GB"/>
          </a:p>
        </p:txBody>
      </p:sp>
    </p:spTree>
    <p:extLst>
      <p:ext uri="{BB962C8B-B14F-4D97-AF65-F5344CB8AC3E}">
        <p14:creationId xmlns:p14="http://schemas.microsoft.com/office/powerpoint/2010/main" val="1510239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9A96CE-3BD7-47A9-AA8B-81DB2D9FA3CD}" type="datetimeFigureOut">
              <a:rPr lang="en-GB" smtClean="0"/>
              <a:t>29/01/2025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BC805DD-1E36-46BB-BDBB-2DEC1CD51F82}" type="slidenum">
              <a:rPr lang="en-GB" smtClean="0"/>
              <a:t>‹#›</a:t>
            </a:fld>
            <a:endParaRPr lang="en-GB"/>
          </a:p>
        </p:txBody>
      </p:sp>
    </p:spTree>
    <p:extLst>
      <p:ext uri="{BB962C8B-B14F-4D97-AF65-F5344CB8AC3E}">
        <p14:creationId xmlns:p14="http://schemas.microsoft.com/office/powerpoint/2010/main" val="36984256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9B397D-E9E1-4148-B4EE-F4214BAC4E04}" type="datetimeFigureOut">
              <a:rPr lang="en-GB" smtClean="0"/>
              <a:t>29/01/2025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2875748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B9B397D-E9E1-4148-B4EE-F4214BAC4E04}" type="datetimeFigureOut">
              <a:rPr lang="en-GB" smtClean="0"/>
              <a:t>29/01/2025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632385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88843" y="5844209"/>
            <a:ext cx="10386392" cy="877268"/>
          </a:xfrm>
        </p:spPr>
        <p:txBody>
          <a:bodyPr/>
          <a:lstStyle/>
          <a:p>
            <a:endParaRPr lang="en-GB" dirty="0"/>
          </a:p>
        </p:txBody>
      </p:sp>
      <p:pic>
        <p:nvPicPr>
          <p:cNvPr id="5" name="Picture 4">
            <a:extLst>
              <a:ext uri="{FF2B5EF4-FFF2-40B4-BE49-F238E27FC236}">
                <a16:creationId xmlns:a16="http://schemas.microsoft.com/office/drawing/2014/main" id="{2F263504-108F-4D2F-935F-40AE5D51A0AB}"/>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48" t="20044" r="4189" b="25874"/>
          <a:stretch/>
        </p:blipFill>
        <p:spPr>
          <a:xfrm>
            <a:off x="0" y="136523"/>
            <a:ext cx="2794956" cy="680720"/>
          </a:xfrm>
          <a:prstGeom prst="rect">
            <a:avLst/>
          </a:prstGeom>
        </p:spPr>
      </p:pic>
      <p:pic>
        <p:nvPicPr>
          <p:cNvPr id="8" name="Picture 7">
            <a:extLst>
              <a:ext uri="{FF2B5EF4-FFF2-40B4-BE49-F238E27FC236}">
                <a16:creationId xmlns:a16="http://schemas.microsoft.com/office/drawing/2014/main" id="{57D224CC-E8C4-48B9-A885-B9821D5E29F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39148" y="6092845"/>
            <a:ext cx="1796102" cy="628632"/>
          </a:xfrm>
          <a:prstGeom prst="rect">
            <a:avLst/>
          </a:prstGeom>
        </p:spPr>
      </p:pic>
      <p:pic>
        <p:nvPicPr>
          <p:cNvPr id="10" name="Picture 9">
            <a:extLst>
              <a:ext uri="{FF2B5EF4-FFF2-40B4-BE49-F238E27FC236}">
                <a16:creationId xmlns:a16="http://schemas.microsoft.com/office/drawing/2014/main" id="{D69AC95C-9D3C-4C2A-9C76-6EB613EAB78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885554" y="6092845"/>
            <a:ext cx="1023730" cy="583819"/>
          </a:xfrm>
          <a:prstGeom prst="rect">
            <a:avLst/>
          </a:prstGeom>
        </p:spPr>
      </p:pic>
      <p:pic>
        <p:nvPicPr>
          <p:cNvPr id="12" name="Picture 11">
            <a:extLst>
              <a:ext uri="{FF2B5EF4-FFF2-40B4-BE49-F238E27FC236}">
                <a16:creationId xmlns:a16="http://schemas.microsoft.com/office/drawing/2014/main" id="{BCB2009B-B273-4193-BE06-44E4E9106E49}"/>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t="7013" r="8109" b="12522"/>
          <a:stretch/>
        </p:blipFill>
        <p:spPr>
          <a:xfrm>
            <a:off x="2992326" y="5844208"/>
            <a:ext cx="748317" cy="877268"/>
          </a:xfrm>
          <a:prstGeom prst="rect">
            <a:avLst/>
          </a:prstGeom>
        </p:spPr>
      </p:pic>
      <p:pic>
        <p:nvPicPr>
          <p:cNvPr id="14" name="Picture 13">
            <a:extLst>
              <a:ext uri="{FF2B5EF4-FFF2-40B4-BE49-F238E27FC236}">
                <a16:creationId xmlns:a16="http://schemas.microsoft.com/office/drawing/2014/main" id="{2AFD45E1-0662-488C-9DF7-3FAF40D927F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790338" y="6092845"/>
            <a:ext cx="1351101" cy="599010"/>
          </a:xfrm>
          <a:prstGeom prst="rect">
            <a:avLst/>
          </a:prstGeom>
        </p:spPr>
      </p:pic>
      <p:pic>
        <p:nvPicPr>
          <p:cNvPr id="16" name="Picture 15">
            <a:extLst>
              <a:ext uri="{FF2B5EF4-FFF2-40B4-BE49-F238E27FC236}">
                <a16:creationId xmlns:a16="http://schemas.microsoft.com/office/drawing/2014/main" id="{D029A8F1-C505-45A9-B9A9-A243DFA9FED4}"/>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5191134" y="6092846"/>
            <a:ext cx="1656522" cy="568264"/>
          </a:xfrm>
          <a:prstGeom prst="rect">
            <a:avLst/>
          </a:prstGeom>
        </p:spPr>
      </p:pic>
      <p:sp>
        <p:nvSpPr>
          <p:cNvPr id="4" name="Content Placeholder 3">
            <a:extLst>
              <a:ext uri="{FF2B5EF4-FFF2-40B4-BE49-F238E27FC236}">
                <a16:creationId xmlns:a16="http://schemas.microsoft.com/office/drawing/2014/main" id="{4BB213CB-5E6B-4CC7-9C2E-ECAEB95B261C}"/>
              </a:ext>
            </a:extLst>
          </p:cNvPr>
          <p:cNvSpPr>
            <a:spLocks noGrp="1"/>
          </p:cNvSpPr>
          <p:nvPr>
            <p:ph sz="quarter" idx="11"/>
          </p:nvPr>
        </p:nvSpPr>
        <p:spPr>
          <a:xfrm>
            <a:off x="139700" y="885825"/>
            <a:ext cx="10531475" cy="4779963"/>
          </a:xfrm>
        </p:spPr>
        <p:txBody>
          <a:bodyPr/>
          <a:lstStyle/>
          <a:p>
            <a:pPr lvl="0"/>
            <a:endParaRPr lang="en-GB" dirty="0"/>
          </a:p>
        </p:txBody>
      </p:sp>
    </p:spTree>
    <p:extLst>
      <p:ext uri="{BB962C8B-B14F-4D97-AF65-F5344CB8AC3E}">
        <p14:creationId xmlns:p14="http://schemas.microsoft.com/office/powerpoint/2010/main" val="1021297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78575-3533-47DD-A0F5-48371681BC2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9E38868-F1A7-4827-834F-F0BA9B76D082}"/>
              </a:ext>
            </a:extLst>
          </p:cNvPr>
          <p:cNvSpPr>
            <a:spLocks noGrp="1"/>
          </p:cNvSpPr>
          <p:nvPr>
            <p:ph type="dt" sz="half" idx="10"/>
          </p:nvPr>
        </p:nvSpPr>
        <p:spPr/>
        <p:txBody>
          <a:bodyPr/>
          <a:lstStyle/>
          <a:p>
            <a:fld id="{DB9B397D-E9E1-4148-B4EE-F4214BAC4E04}" type="datetimeFigureOut">
              <a:rPr lang="en-GB" smtClean="0"/>
              <a:t>29/01/2025</a:t>
            </a:fld>
            <a:endParaRPr lang="en-GB"/>
          </a:p>
        </p:txBody>
      </p:sp>
      <p:sp>
        <p:nvSpPr>
          <p:cNvPr id="4" name="Footer Placeholder 3">
            <a:extLst>
              <a:ext uri="{FF2B5EF4-FFF2-40B4-BE49-F238E27FC236}">
                <a16:creationId xmlns:a16="http://schemas.microsoft.com/office/drawing/2014/main" id="{B3B534A1-F2A8-4235-85E4-E5EE99AC959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06596B9-0910-4D47-8917-F0463659EAB5}"/>
              </a:ext>
            </a:extLst>
          </p:cNvPr>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285445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DD7B6-942D-4FBB-AA0F-FF1BDACEC30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BEE9C5D-C5FE-451A-8E39-1EA9231C40DB}"/>
              </a:ext>
            </a:extLst>
          </p:cNvPr>
          <p:cNvSpPr>
            <a:spLocks noGrp="1"/>
          </p:cNvSpPr>
          <p:nvPr>
            <p:ph type="dt" sz="half" idx="10"/>
          </p:nvPr>
        </p:nvSpPr>
        <p:spPr/>
        <p:txBody>
          <a:bodyPr/>
          <a:lstStyle/>
          <a:p>
            <a:fld id="{DB9B397D-E9E1-4148-B4EE-F4214BAC4E04}" type="datetimeFigureOut">
              <a:rPr lang="en-GB" smtClean="0"/>
              <a:t>29/01/2025</a:t>
            </a:fld>
            <a:endParaRPr lang="en-GB"/>
          </a:p>
        </p:txBody>
      </p:sp>
      <p:sp>
        <p:nvSpPr>
          <p:cNvPr id="4" name="Footer Placeholder 3">
            <a:extLst>
              <a:ext uri="{FF2B5EF4-FFF2-40B4-BE49-F238E27FC236}">
                <a16:creationId xmlns:a16="http://schemas.microsoft.com/office/drawing/2014/main" id="{45814CF0-D878-47DE-AB4A-B1A89B17AA2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E4DB4AE-29BD-48C6-BDDD-154C81DCB53A}"/>
              </a:ext>
            </a:extLst>
          </p:cNvPr>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1339654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6F5EA-C5F6-4EB1-A17F-922EC2CEB14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66AFD13-0A51-47EE-8886-F211C6521CAF}"/>
              </a:ext>
            </a:extLst>
          </p:cNvPr>
          <p:cNvSpPr>
            <a:spLocks noGrp="1"/>
          </p:cNvSpPr>
          <p:nvPr>
            <p:ph type="dt" sz="half" idx="10"/>
          </p:nvPr>
        </p:nvSpPr>
        <p:spPr/>
        <p:txBody>
          <a:bodyPr/>
          <a:lstStyle/>
          <a:p>
            <a:fld id="{DB9B397D-E9E1-4148-B4EE-F4214BAC4E04}" type="datetimeFigureOut">
              <a:rPr lang="en-GB" smtClean="0"/>
              <a:t>29/01/2025</a:t>
            </a:fld>
            <a:endParaRPr lang="en-GB"/>
          </a:p>
        </p:txBody>
      </p:sp>
      <p:sp>
        <p:nvSpPr>
          <p:cNvPr id="4" name="Footer Placeholder 3">
            <a:extLst>
              <a:ext uri="{FF2B5EF4-FFF2-40B4-BE49-F238E27FC236}">
                <a16:creationId xmlns:a16="http://schemas.microsoft.com/office/drawing/2014/main" id="{4D4B520C-7213-415C-AD18-5EFAEEFC01E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5501DF4-B40E-4E58-8DE8-D0D66881E1BB}"/>
              </a:ext>
            </a:extLst>
          </p:cNvPr>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40483355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9A6A2-F6D0-4D50-B563-C14117C51B9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E46444E-E117-4612-B1F8-B00CCF8B5E58}"/>
              </a:ext>
            </a:extLst>
          </p:cNvPr>
          <p:cNvSpPr>
            <a:spLocks noGrp="1"/>
          </p:cNvSpPr>
          <p:nvPr>
            <p:ph type="dt" sz="half" idx="10"/>
          </p:nvPr>
        </p:nvSpPr>
        <p:spPr/>
        <p:txBody>
          <a:bodyPr/>
          <a:lstStyle/>
          <a:p>
            <a:fld id="{DB9B397D-E9E1-4148-B4EE-F4214BAC4E04}" type="datetimeFigureOut">
              <a:rPr lang="en-GB" smtClean="0"/>
              <a:t>29/01/2025</a:t>
            </a:fld>
            <a:endParaRPr lang="en-GB"/>
          </a:p>
        </p:txBody>
      </p:sp>
      <p:sp>
        <p:nvSpPr>
          <p:cNvPr id="4" name="Footer Placeholder 3">
            <a:extLst>
              <a:ext uri="{FF2B5EF4-FFF2-40B4-BE49-F238E27FC236}">
                <a16:creationId xmlns:a16="http://schemas.microsoft.com/office/drawing/2014/main" id="{F4712399-1D07-470A-81E1-3A9A3D36296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9737AD4-C766-4EBB-BF9B-BDFCF4EAE6A5}"/>
              </a:ext>
            </a:extLst>
          </p:cNvPr>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544350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B9B397D-E9E1-4148-B4EE-F4214BAC4E04}" type="datetimeFigureOut">
              <a:rPr lang="en-GB" smtClean="0"/>
              <a:t>29/01/2025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33456853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B9B397D-E9E1-4148-B4EE-F4214BAC4E04}" type="datetimeFigureOut">
              <a:rPr lang="en-GB" smtClean="0"/>
              <a:t>29/01/2025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4187756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B9B397D-E9E1-4148-B4EE-F4214BAC4E04}" type="datetimeFigureOut">
              <a:rPr lang="en-GB" smtClean="0"/>
              <a:t>29/01/2025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1514855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9B397D-E9E1-4148-B4EE-F4214BAC4E04}" type="datetimeFigureOut">
              <a:rPr lang="en-GB" smtClean="0"/>
              <a:t>29/01/2025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24408047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9B397D-E9E1-4148-B4EE-F4214BAC4E04}" type="datetimeFigureOut">
              <a:rPr lang="en-GB" smtClean="0"/>
              <a:t>29/01/2025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35364529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1/29/2025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1/29/2025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680078" y="8760466"/>
            <a:ext cx="11272427" cy="987510"/>
          </a:xfrm>
        </p:spPr>
        <p:txBody>
          <a:bodyPr/>
          <a:lstStyle/>
          <a:p>
            <a:endParaRPr lang="en-GB"/>
          </a:p>
        </p:txBody>
      </p:sp>
      <p:pic>
        <p:nvPicPr>
          <p:cNvPr id="5" name="Picture 4">
            <a:extLst>
              <a:ext uri="{FF2B5EF4-FFF2-40B4-BE49-F238E27FC236}">
                <a16:creationId xmlns:a16="http://schemas.microsoft.com/office/drawing/2014/main" id="{2F263504-108F-4D2F-935F-40AE5D51A0AB}"/>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4448" t="20044" r="4189" b="25874"/>
          <a:stretch/>
        </p:blipFill>
        <p:spPr>
          <a:xfrm>
            <a:off x="0" y="136523"/>
            <a:ext cx="2794956" cy="680720"/>
          </a:xfrm>
          <a:prstGeom prst="rect">
            <a:avLst/>
          </a:prstGeom>
        </p:spPr>
      </p:pic>
      <p:pic>
        <p:nvPicPr>
          <p:cNvPr id="8" name="Picture 7">
            <a:extLst>
              <a:ext uri="{FF2B5EF4-FFF2-40B4-BE49-F238E27FC236}">
                <a16:creationId xmlns:a16="http://schemas.microsoft.com/office/drawing/2014/main" id="{57D224CC-E8C4-48B9-A885-B9821D5E29F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39148" y="6092845"/>
            <a:ext cx="1796102" cy="628632"/>
          </a:xfrm>
          <a:prstGeom prst="rect">
            <a:avLst/>
          </a:prstGeom>
        </p:spPr>
      </p:pic>
      <p:pic>
        <p:nvPicPr>
          <p:cNvPr id="10" name="Picture 9">
            <a:extLst>
              <a:ext uri="{FF2B5EF4-FFF2-40B4-BE49-F238E27FC236}">
                <a16:creationId xmlns:a16="http://schemas.microsoft.com/office/drawing/2014/main" id="{D69AC95C-9D3C-4C2A-9C76-6EB613EAB78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885554" y="6092845"/>
            <a:ext cx="1023730" cy="583819"/>
          </a:xfrm>
          <a:prstGeom prst="rect">
            <a:avLst/>
          </a:prstGeom>
        </p:spPr>
      </p:pic>
      <p:pic>
        <p:nvPicPr>
          <p:cNvPr id="14" name="Picture 13">
            <a:extLst>
              <a:ext uri="{FF2B5EF4-FFF2-40B4-BE49-F238E27FC236}">
                <a16:creationId xmlns:a16="http://schemas.microsoft.com/office/drawing/2014/main" id="{2AFD45E1-0662-488C-9DF7-3FAF40D927F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790338" y="6092845"/>
            <a:ext cx="1351101" cy="599010"/>
          </a:xfrm>
          <a:prstGeom prst="rect">
            <a:avLst/>
          </a:prstGeom>
        </p:spPr>
      </p:pic>
      <p:pic>
        <p:nvPicPr>
          <p:cNvPr id="16" name="Picture 15">
            <a:extLst>
              <a:ext uri="{FF2B5EF4-FFF2-40B4-BE49-F238E27FC236}">
                <a16:creationId xmlns:a16="http://schemas.microsoft.com/office/drawing/2014/main" id="{D029A8F1-C505-45A9-B9A9-A243DFA9FED4}"/>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5191134" y="6092846"/>
            <a:ext cx="1656522" cy="568264"/>
          </a:xfrm>
          <a:prstGeom prst="rect">
            <a:avLst/>
          </a:prstGeom>
        </p:spPr>
      </p:pic>
      <p:sp>
        <p:nvSpPr>
          <p:cNvPr id="4" name="Content Placeholder 3">
            <a:extLst>
              <a:ext uri="{FF2B5EF4-FFF2-40B4-BE49-F238E27FC236}">
                <a16:creationId xmlns:a16="http://schemas.microsoft.com/office/drawing/2014/main" id="{4BB213CB-5E6B-4CC7-9C2E-ECAEB95B261C}"/>
              </a:ext>
            </a:extLst>
          </p:cNvPr>
          <p:cNvSpPr>
            <a:spLocks noGrp="1"/>
          </p:cNvSpPr>
          <p:nvPr>
            <p:ph sz="quarter" idx="11"/>
          </p:nvPr>
        </p:nvSpPr>
        <p:spPr>
          <a:xfrm>
            <a:off x="139700" y="885825"/>
            <a:ext cx="10531475" cy="4779963"/>
          </a:xfrm>
        </p:spPr>
        <p:txBody>
          <a:bodyPr/>
          <a:lstStyle/>
          <a:p>
            <a:pPr lvl="0"/>
            <a:endParaRPr lang="en-GB"/>
          </a:p>
        </p:txBody>
      </p:sp>
      <p:pic>
        <p:nvPicPr>
          <p:cNvPr id="1026" name="Picture 2">
            <a:extLst>
              <a:ext uri="{FF2B5EF4-FFF2-40B4-BE49-F238E27FC236}">
                <a16:creationId xmlns:a16="http://schemas.microsoft.com/office/drawing/2014/main" id="{47DA079B-6BBE-4D9A-AE70-22249DFD1A49}"/>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6896674" y="6092845"/>
            <a:ext cx="1554685" cy="5682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409F94A-0084-4BB0-B063-71BD761FCA06}"/>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8500376" y="6089608"/>
            <a:ext cx="2053323" cy="59805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459FCD-A62F-4DDD-81A9-194C4D48050A}"/>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3039985" y="5972175"/>
            <a:ext cx="700658" cy="859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8489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88843" y="5844209"/>
            <a:ext cx="10386392" cy="877268"/>
          </a:xfrm>
        </p:spPr>
        <p:txBody>
          <a:bodyPr/>
          <a:lstStyle/>
          <a:p>
            <a:endParaRPr lang="en-GB" dirty="0"/>
          </a:p>
        </p:txBody>
      </p:sp>
      <p:pic>
        <p:nvPicPr>
          <p:cNvPr id="5" name="Picture 4">
            <a:extLst>
              <a:ext uri="{FF2B5EF4-FFF2-40B4-BE49-F238E27FC236}">
                <a16:creationId xmlns:a16="http://schemas.microsoft.com/office/drawing/2014/main" id="{2F263504-108F-4D2F-935F-40AE5D51A0A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448" t="20044" r="4189" b="25874"/>
          <a:stretch/>
        </p:blipFill>
        <p:spPr>
          <a:xfrm>
            <a:off x="0" y="136523"/>
            <a:ext cx="2794956" cy="680720"/>
          </a:xfrm>
          <a:prstGeom prst="rect">
            <a:avLst/>
          </a:prstGeom>
        </p:spPr>
      </p:pic>
      <p:pic>
        <p:nvPicPr>
          <p:cNvPr id="8" name="Picture 7">
            <a:extLst>
              <a:ext uri="{FF2B5EF4-FFF2-40B4-BE49-F238E27FC236}">
                <a16:creationId xmlns:a16="http://schemas.microsoft.com/office/drawing/2014/main" id="{57D224CC-E8C4-48B9-A885-B9821D5E29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9148" y="6092845"/>
            <a:ext cx="1796102" cy="628632"/>
          </a:xfrm>
          <a:prstGeom prst="rect">
            <a:avLst/>
          </a:prstGeom>
        </p:spPr>
      </p:pic>
      <p:pic>
        <p:nvPicPr>
          <p:cNvPr id="10" name="Picture 9">
            <a:extLst>
              <a:ext uri="{FF2B5EF4-FFF2-40B4-BE49-F238E27FC236}">
                <a16:creationId xmlns:a16="http://schemas.microsoft.com/office/drawing/2014/main" id="{D69AC95C-9D3C-4C2A-9C76-6EB613EAB78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85554" y="6092845"/>
            <a:ext cx="1023730" cy="583819"/>
          </a:xfrm>
          <a:prstGeom prst="rect">
            <a:avLst/>
          </a:prstGeom>
        </p:spPr>
      </p:pic>
      <p:pic>
        <p:nvPicPr>
          <p:cNvPr id="12" name="Picture 11">
            <a:extLst>
              <a:ext uri="{FF2B5EF4-FFF2-40B4-BE49-F238E27FC236}">
                <a16:creationId xmlns:a16="http://schemas.microsoft.com/office/drawing/2014/main" id="{BCB2009B-B273-4193-BE06-44E4E9106E49}"/>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7013" r="8109" b="12522"/>
          <a:stretch/>
        </p:blipFill>
        <p:spPr>
          <a:xfrm>
            <a:off x="2992326" y="5844208"/>
            <a:ext cx="748317" cy="877268"/>
          </a:xfrm>
          <a:prstGeom prst="rect">
            <a:avLst/>
          </a:prstGeom>
        </p:spPr>
      </p:pic>
      <p:pic>
        <p:nvPicPr>
          <p:cNvPr id="14" name="Picture 13">
            <a:extLst>
              <a:ext uri="{FF2B5EF4-FFF2-40B4-BE49-F238E27FC236}">
                <a16:creationId xmlns:a16="http://schemas.microsoft.com/office/drawing/2014/main" id="{2AFD45E1-0662-488C-9DF7-3FAF40D927F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790338" y="6092845"/>
            <a:ext cx="1351101" cy="599010"/>
          </a:xfrm>
          <a:prstGeom prst="rect">
            <a:avLst/>
          </a:prstGeom>
        </p:spPr>
      </p:pic>
      <p:pic>
        <p:nvPicPr>
          <p:cNvPr id="16" name="Picture 15">
            <a:extLst>
              <a:ext uri="{FF2B5EF4-FFF2-40B4-BE49-F238E27FC236}">
                <a16:creationId xmlns:a16="http://schemas.microsoft.com/office/drawing/2014/main" id="{D029A8F1-C505-45A9-B9A9-A243DFA9FED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191134" y="6092846"/>
            <a:ext cx="1656522" cy="568264"/>
          </a:xfrm>
          <a:prstGeom prst="rect">
            <a:avLst/>
          </a:prstGeom>
        </p:spPr>
      </p:pic>
      <p:sp>
        <p:nvSpPr>
          <p:cNvPr id="4" name="Content Placeholder 3">
            <a:extLst>
              <a:ext uri="{FF2B5EF4-FFF2-40B4-BE49-F238E27FC236}">
                <a16:creationId xmlns:a16="http://schemas.microsoft.com/office/drawing/2014/main" id="{4BB213CB-5E6B-4CC7-9C2E-ECAEB95B261C}"/>
              </a:ext>
            </a:extLst>
          </p:cNvPr>
          <p:cNvSpPr>
            <a:spLocks noGrp="1"/>
          </p:cNvSpPr>
          <p:nvPr>
            <p:ph sz="quarter" idx="11"/>
          </p:nvPr>
        </p:nvSpPr>
        <p:spPr>
          <a:xfrm>
            <a:off x="139700" y="885825"/>
            <a:ext cx="10531475" cy="4779963"/>
          </a:xfrm>
        </p:spPr>
        <p:txBody>
          <a:bodyPr/>
          <a:lstStyle/>
          <a:p>
            <a:pPr lvl="0"/>
            <a:endParaRPr lang="en-GB" dirty="0"/>
          </a:p>
        </p:txBody>
      </p:sp>
    </p:spTree>
    <p:extLst>
      <p:ext uri="{BB962C8B-B14F-4D97-AF65-F5344CB8AC3E}">
        <p14:creationId xmlns:p14="http://schemas.microsoft.com/office/powerpoint/2010/main" val="8872822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88843" y="5844209"/>
            <a:ext cx="10386392" cy="877268"/>
          </a:xfrm>
        </p:spPr>
        <p:txBody>
          <a:bodyPr/>
          <a:lstStyle/>
          <a:p>
            <a:endParaRPr lang="en-GB"/>
          </a:p>
        </p:txBody>
      </p:sp>
      <p:pic>
        <p:nvPicPr>
          <p:cNvPr id="5" name="Picture 4">
            <a:extLst>
              <a:ext uri="{FF2B5EF4-FFF2-40B4-BE49-F238E27FC236}">
                <a16:creationId xmlns:a16="http://schemas.microsoft.com/office/drawing/2014/main" id="{2F263504-108F-4D2F-935F-40AE5D51A0A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48" t="20044" r="4189" b="25874"/>
          <a:stretch/>
        </p:blipFill>
        <p:spPr>
          <a:xfrm>
            <a:off x="0" y="136523"/>
            <a:ext cx="2794956" cy="680720"/>
          </a:xfrm>
          <a:prstGeom prst="rect">
            <a:avLst/>
          </a:prstGeom>
        </p:spPr>
      </p:pic>
      <p:pic>
        <p:nvPicPr>
          <p:cNvPr id="8" name="Picture 7">
            <a:extLst>
              <a:ext uri="{FF2B5EF4-FFF2-40B4-BE49-F238E27FC236}">
                <a16:creationId xmlns:a16="http://schemas.microsoft.com/office/drawing/2014/main" id="{57D224CC-E8C4-48B9-A885-B9821D5E29F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9148" y="6092845"/>
            <a:ext cx="1796102" cy="628632"/>
          </a:xfrm>
          <a:prstGeom prst="rect">
            <a:avLst/>
          </a:prstGeom>
        </p:spPr>
      </p:pic>
      <p:pic>
        <p:nvPicPr>
          <p:cNvPr id="10" name="Picture 9">
            <a:extLst>
              <a:ext uri="{FF2B5EF4-FFF2-40B4-BE49-F238E27FC236}">
                <a16:creationId xmlns:a16="http://schemas.microsoft.com/office/drawing/2014/main" id="{D69AC95C-9D3C-4C2A-9C76-6EB613EAB78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85554" y="6092845"/>
            <a:ext cx="1023730" cy="583819"/>
          </a:xfrm>
          <a:prstGeom prst="rect">
            <a:avLst/>
          </a:prstGeom>
        </p:spPr>
      </p:pic>
      <p:pic>
        <p:nvPicPr>
          <p:cNvPr id="12" name="Picture 11">
            <a:extLst>
              <a:ext uri="{FF2B5EF4-FFF2-40B4-BE49-F238E27FC236}">
                <a16:creationId xmlns:a16="http://schemas.microsoft.com/office/drawing/2014/main" id="{BCB2009B-B273-4193-BE06-44E4E9106E49}"/>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7013" r="8109" b="12522"/>
          <a:stretch/>
        </p:blipFill>
        <p:spPr>
          <a:xfrm>
            <a:off x="2992326" y="5844208"/>
            <a:ext cx="748317" cy="877268"/>
          </a:xfrm>
          <a:prstGeom prst="rect">
            <a:avLst/>
          </a:prstGeom>
        </p:spPr>
      </p:pic>
      <p:pic>
        <p:nvPicPr>
          <p:cNvPr id="14" name="Picture 13">
            <a:extLst>
              <a:ext uri="{FF2B5EF4-FFF2-40B4-BE49-F238E27FC236}">
                <a16:creationId xmlns:a16="http://schemas.microsoft.com/office/drawing/2014/main" id="{2AFD45E1-0662-488C-9DF7-3FAF40D927F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790338" y="6092845"/>
            <a:ext cx="1351101" cy="599010"/>
          </a:xfrm>
          <a:prstGeom prst="rect">
            <a:avLst/>
          </a:prstGeom>
        </p:spPr>
      </p:pic>
      <p:pic>
        <p:nvPicPr>
          <p:cNvPr id="16" name="Picture 15">
            <a:extLst>
              <a:ext uri="{FF2B5EF4-FFF2-40B4-BE49-F238E27FC236}">
                <a16:creationId xmlns:a16="http://schemas.microsoft.com/office/drawing/2014/main" id="{D029A8F1-C505-45A9-B9A9-A243DFA9FED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191134" y="6092846"/>
            <a:ext cx="1656522" cy="568264"/>
          </a:xfrm>
          <a:prstGeom prst="rect">
            <a:avLst/>
          </a:prstGeom>
        </p:spPr>
      </p:pic>
      <p:sp>
        <p:nvSpPr>
          <p:cNvPr id="4" name="Content Placeholder 3">
            <a:extLst>
              <a:ext uri="{FF2B5EF4-FFF2-40B4-BE49-F238E27FC236}">
                <a16:creationId xmlns:a16="http://schemas.microsoft.com/office/drawing/2014/main" id="{4BB213CB-5E6B-4CC7-9C2E-ECAEB95B261C}"/>
              </a:ext>
            </a:extLst>
          </p:cNvPr>
          <p:cNvSpPr>
            <a:spLocks noGrp="1"/>
          </p:cNvSpPr>
          <p:nvPr>
            <p:ph sz="quarter" idx="11"/>
          </p:nvPr>
        </p:nvSpPr>
        <p:spPr>
          <a:xfrm>
            <a:off x="139700" y="885825"/>
            <a:ext cx="10531475" cy="4779963"/>
          </a:xfrm>
        </p:spPr>
        <p:txBody>
          <a:bodyPr/>
          <a:lstStyle/>
          <a:p>
            <a:pPr lvl="0"/>
            <a:endParaRPr lang="en-GB"/>
          </a:p>
        </p:txBody>
      </p:sp>
      <p:pic>
        <p:nvPicPr>
          <p:cNvPr id="1026" name="Picture 2">
            <a:extLst>
              <a:ext uri="{FF2B5EF4-FFF2-40B4-BE49-F238E27FC236}">
                <a16:creationId xmlns:a16="http://schemas.microsoft.com/office/drawing/2014/main" id="{B29ED4F9-E079-95A5-BFEF-59F4A9C1DC91}"/>
              </a:ext>
            </a:extLst>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6897351" y="6092845"/>
            <a:ext cx="2360780" cy="587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4283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3EC1B-3417-81E1-AA8D-BEE80B03F4D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DE1159F-CCE5-1FE6-F507-75CAD00FC4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78F0931-9DA0-0D37-AC6D-072D9F00C0AB}"/>
              </a:ext>
            </a:extLst>
          </p:cNvPr>
          <p:cNvSpPr>
            <a:spLocks noGrp="1"/>
          </p:cNvSpPr>
          <p:nvPr>
            <p:ph type="dt" sz="half" idx="10"/>
          </p:nvPr>
        </p:nvSpPr>
        <p:spPr/>
        <p:txBody>
          <a:bodyPr/>
          <a:lstStyle/>
          <a:p>
            <a:fld id="{6CA3178C-2C6A-4FBC-862E-783411EE4B7C}" type="datetimeFigureOut">
              <a:rPr lang="en-GB" smtClean="0"/>
              <a:t>29/01/2025</a:t>
            </a:fld>
            <a:endParaRPr lang="en-GB"/>
          </a:p>
        </p:txBody>
      </p:sp>
      <p:sp>
        <p:nvSpPr>
          <p:cNvPr id="5" name="Footer Placeholder 4">
            <a:extLst>
              <a:ext uri="{FF2B5EF4-FFF2-40B4-BE49-F238E27FC236}">
                <a16:creationId xmlns:a16="http://schemas.microsoft.com/office/drawing/2014/main" id="{1D34D0E5-3333-9DFE-70F6-D970D0F35F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A70D22-10B4-03A3-DA6F-3F76598CD338}"/>
              </a:ext>
            </a:extLst>
          </p:cNvPr>
          <p:cNvSpPr>
            <a:spLocks noGrp="1"/>
          </p:cNvSpPr>
          <p:nvPr>
            <p:ph type="sldNum" sz="quarter" idx="12"/>
          </p:nvPr>
        </p:nvSpPr>
        <p:spPr/>
        <p:txBody>
          <a:bodyPr/>
          <a:lstStyle/>
          <a:p>
            <a:fld id="{C1531712-7696-48DF-A394-E87B0A0B2CB4}" type="slidenum">
              <a:rPr lang="en-GB" smtClean="0"/>
              <a:t>‹#›</a:t>
            </a:fld>
            <a:endParaRPr lang="en-GB"/>
          </a:p>
        </p:txBody>
      </p:sp>
    </p:spTree>
    <p:extLst>
      <p:ext uri="{BB962C8B-B14F-4D97-AF65-F5344CB8AC3E}">
        <p14:creationId xmlns:p14="http://schemas.microsoft.com/office/powerpoint/2010/main" val="26554715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C919C-1D9E-D004-01F3-1CCA7AB026B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39F7FE-D84A-03BE-2BDD-27DF417490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B4696C-0B33-0910-233F-249A79ABF375}"/>
              </a:ext>
            </a:extLst>
          </p:cNvPr>
          <p:cNvSpPr>
            <a:spLocks noGrp="1"/>
          </p:cNvSpPr>
          <p:nvPr>
            <p:ph type="dt" sz="half" idx="10"/>
          </p:nvPr>
        </p:nvSpPr>
        <p:spPr/>
        <p:txBody>
          <a:bodyPr/>
          <a:lstStyle/>
          <a:p>
            <a:fld id="{6CA3178C-2C6A-4FBC-862E-783411EE4B7C}" type="datetimeFigureOut">
              <a:rPr lang="en-GB" smtClean="0"/>
              <a:t>29/01/2025</a:t>
            </a:fld>
            <a:endParaRPr lang="en-GB"/>
          </a:p>
        </p:txBody>
      </p:sp>
      <p:sp>
        <p:nvSpPr>
          <p:cNvPr id="5" name="Footer Placeholder 4">
            <a:extLst>
              <a:ext uri="{FF2B5EF4-FFF2-40B4-BE49-F238E27FC236}">
                <a16:creationId xmlns:a16="http://schemas.microsoft.com/office/drawing/2014/main" id="{37E3F8B9-185B-87D4-3030-66AFA69F27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0F7C4B9-14C9-E301-62BA-FE84DD179530}"/>
              </a:ext>
            </a:extLst>
          </p:cNvPr>
          <p:cNvSpPr>
            <a:spLocks noGrp="1"/>
          </p:cNvSpPr>
          <p:nvPr>
            <p:ph type="sldNum" sz="quarter" idx="12"/>
          </p:nvPr>
        </p:nvSpPr>
        <p:spPr/>
        <p:txBody>
          <a:bodyPr/>
          <a:lstStyle/>
          <a:p>
            <a:fld id="{C1531712-7696-48DF-A394-E87B0A0B2CB4}" type="slidenum">
              <a:rPr lang="en-GB" smtClean="0"/>
              <a:t>‹#›</a:t>
            </a:fld>
            <a:endParaRPr lang="en-GB"/>
          </a:p>
        </p:txBody>
      </p:sp>
    </p:spTree>
    <p:extLst>
      <p:ext uri="{BB962C8B-B14F-4D97-AF65-F5344CB8AC3E}">
        <p14:creationId xmlns:p14="http://schemas.microsoft.com/office/powerpoint/2010/main" val="9901478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CDA27-0218-993F-BB37-8D98F14306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7CD12B3-B434-5A2C-C6F8-F5BC7AB014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EF6769-C626-C93B-3C2A-497DF11B7CCB}"/>
              </a:ext>
            </a:extLst>
          </p:cNvPr>
          <p:cNvSpPr>
            <a:spLocks noGrp="1"/>
          </p:cNvSpPr>
          <p:nvPr>
            <p:ph type="dt" sz="half" idx="10"/>
          </p:nvPr>
        </p:nvSpPr>
        <p:spPr/>
        <p:txBody>
          <a:bodyPr/>
          <a:lstStyle/>
          <a:p>
            <a:fld id="{6CA3178C-2C6A-4FBC-862E-783411EE4B7C}" type="datetimeFigureOut">
              <a:rPr lang="en-GB" smtClean="0"/>
              <a:t>29/01/2025</a:t>
            </a:fld>
            <a:endParaRPr lang="en-GB"/>
          </a:p>
        </p:txBody>
      </p:sp>
      <p:sp>
        <p:nvSpPr>
          <p:cNvPr id="5" name="Footer Placeholder 4">
            <a:extLst>
              <a:ext uri="{FF2B5EF4-FFF2-40B4-BE49-F238E27FC236}">
                <a16:creationId xmlns:a16="http://schemas.microsoft.com/office/drawing/2014/main" id="{BD3691DD-BB2B-D840-8BED-BC72BE56FD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23A90E-B980-99F9-EA2E-8B63C065C8DC}"/>
              </a:ext>
            </a:extLst>
          </p:cNvPr>
          <p:cNvSpPr>
            <a:spLocks noGrp="1"/>
          </p:cNvSpPr>
          <p:nvPr>
            <p:ph type="sldNum" sz="quarter" idx="12"/>
          </p:nvPr>
        </p:nvSpPr>
        <p:spPr/>
        <p:txBody>
          <a:bodyPr/>
          <a:lstStyle/>
          <a:p>
            <a:fld id="{C1531712-7696-48DF-A394-E87B0A0B2CB4}" type="slidenum">
              <a:rPr lang="en-GB" smtClean="0"/>
              <a:t>‹#›</a:t>
            </a:fld>
            <a:endParaRPr lang="en-GB"/>
          </a:p>
        </p:txBody>
      </p:sp>
    </p:spTree>
    <p:extLst>
      <p:ext uri="{BB962C8B-B14F-4D97-AF65-F5344CB8AC3E}">
        <p14:creationId xmlns:p14="http://schemas.microsoft.com/office/powerpoint/2010/main" val="3339331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78575-3533-47DD-A0F5-48371681BC2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9E38868-F1A7-4827-834F-F0BA9B76D082}"/>
              </a:ext>
            </a:extLst>
          </p:cNvPr>
          <p:cNvSpPr>
            <a:spLocks noGrp="1"/>
          </p:cNvSpPr>
          <p:nvPr>
            <p:ph type="dt" sz="half" idx="10"/>
          </p:nvPr>
        </p:nvSpPr>
        <p:spPr/>
        <p:txBody>
          <a:bodyPr/>
          <a:lstStyle/>
          <a:p>
            <a:fld id="{DB9B397D-E9E1-4148-B4EE-F4214BAC4E04}" type="datetimeFigureOut">
              <a:rPr lang="en-GB" smtClean="0"/>
              <a:t>29/01/2025</a:t>
            </a:fld>
            <a:endParaRPr lang="en-GB"/>
          </a:p>
        </p:txBody>
      </p:sp>
      <p:sp>
        <p:nvSpPr>
          <p:cNvPr id="4" name="Footer Placeholder 3">
            <a:extLst>
              <a:ext uri="{FF2B5EF4-FFF2-40B4-BE49-F238E27FC236}">
                <a16:creationId xmlns:a16="http://schemas.microsoft.com/office/drawing/2014/main" id="{B3B534A1-F2A8-4235-85E4-E5EE99AC959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06596B9-0910-4D47-8917-F0463659EAB5}"/>
              </a:ext>
            </a:extLst>
          </p:cNvPr>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27275347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67AB2-217A-EF5E-F10C-653A1AB601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F7D7EB-AAC5-F34B-5417-FF2603FD8C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19A4EBE-AC18-267E-3BA4-CD55C8276ED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EEBC67A-1E4E-1676-926A-36280D514796}"/>
              </a:ext>
            </a:extLst>
          </p:cNvPr>
          <p:cNvSpPr>
            <a:spLocks noGrp="1"/>
          </p:cNvSpPr>
          <p:nvPr>
            <p:ph type="dt" sz="half" idx="10"/>
          </p:nvPr>
        </p:nvSpPr>
        <p:spPr/>
        <p:txBody>
          <a:bodyPr/>
          <a:lstStyle/>
          <a:p>
            <a:fld id="{6CA3178C-2C6A-4FBC-862E-783411EE4B7C}" type="datetimeFigureOut">
              <a:rPr lang="en-GB" smtClean="0"/>
              <a:t>29/01/2025</a:t>
            </a:fld>
            <a:endParaRPr lang="en-GB"/>
          </a:p>
        </p:txBody>
      </p:sp>
      <p:sp>
        <p:nvSpPr>
          <p:cNvPr id="6" name="Footer Placeholder 5">
            <a:extLst>
              <a:ext uri="{FF2B5EF4-FFF2-40B4-BE49-F238E27FC236}">
                <a16:creationId xmlns:a16="http://schemas.microsoft.com/office/drawing/2014/main" id="{B6C5153D-9C64-1DC8-8ABB-4A262051045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A3B10C4-9DF4-8345-689F-25E9AC7427C7}"/>
              </a:ext>
            </a:extLst>
          </p:cNvPr>
          <p:cNvSpPr>
            <a:spLocks noGrp="1"/>
          </p:cNvSpPr>
          <p:nvPr>
            <p:ph type="sldNum" sz="quarter" idx="12"/>
          </p:nvPr>
        </p:nvSpPr>
        <p:spPr/>
        <p:txBody>
          <a:bodyPr/>
          <a:lstStyle/>
          <a:p>
            <a:fld id="{C1531712-7696-48DF-A394-E87B0A0B2CB4}" type="slidenum">
              <a:rPr lang="en-GB" smtClean="0"/>
              <a:t>‹#›</a:t>
            </a:fld>
            <a:endParaRPr lang="en-GB"/>
          </a:p>
        </p:txBody>
      </p:sp>
    </p:spTree>
    <p:extLst>
      <p:ext uri="{BB962C8B-B14F-4D97-AF65-F5344CB8AC3E}">
        <p14:creationId xmlns:p14="http://schemas.microsoft.com/office/powerpoint/2010/main" val="36640090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36FAB-F86E-85FD-3922-FD4983239F9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FA10372-DE5E-86DD-778B-A3105F27E3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85D2F6-2BF1-1784-AA58-C7E2FD5E90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3F1691-9BE8-15D4-530E-707A896E23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E5A939-7218-152E-9BC7-920FE545B2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FFE32D6-658F-747D-0D81-BFCB2F9AAE2B}"/>
              </a:ext>
            </a:extLst>
          </p:cNvPr>
          <p:cNvSpPr>
            <a:spLocks noGrp="1"/>
          </p:cNvSpPr>
          <p:nvPr>
            <p:ph type="dt" sz="half" idx="10"/>
          </p:nvPr>
        </p:nvSpPr>
        <p:spPr/>
        <p:txBody>
          <a:bodyPr/>
          <a:lstStyle/>
          <a:p>
            <a:fld id="{6CA3178C-2C6A-4FBC-862E-783411EE4B7C}" type="datetimeFigureOut">
              <a:rPr lang="en-GB" smtClean="0"/>
              <a:t>29/01/2025</a:t>
            </a:fld>
            <a:endParaRPr lang="en-GB"/>
          </a:p>
        </p:txBody>
      </p:sp>
      <p:sp>
        <p:nvSpPr>
          <p:cNvPr id="8" name="Footer Placeholder 7">
            <a:extLst>
              <a:ext uri="{FF2B5EF4-FFF2-40B4-BE49-F238E27FC236}">
                <a16:creationId xmlns:a16="http://schemas.microsoft.com/office/drawing/2014/main" id="{524308B6-4370-B7D1-16F1-C22463EB08F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6BAFC93-F256-AF94-298F-2E8942130559}"/>
              </a:ext>
            </a:extLst>
          </p:cNvPr>
          <p:cNvSpPr>
            <a:spLocks noGrp="1"/>
          </p:cNvSpPr>
          <p:nvPr>
            <p:ph type="sldNum" sz="quarter" idx="12"/>
          </p:nvPr>
        </p:nvSpPr>
        <p:spPr/>
        <p:txBody>
          <a:bodyPr/>
          <a:lstStyle/>
          <a:p>
            <a:fld id="{C1531712-7696-48DF-A394-E87B0A0B2CB4}" type="slidenum">
              <a:rPr lang="en-GB" smtClean="0"/>
              <a:t>‹#›</a:t>
            </a:fld>
            <a:endParaRPr lang="en-GB"/>
          </a:p>
        </p:txBody>
      </p:sp>
    </p:spTree>
    <p:extLst>
      <p:ext uri="{BB962C8B-B14F-4D97-AF65-F5344CB8AC3E}">
        <p14:creationId xmlns:p14="http://schemas.microsoft.com/office/powerpoint/2010/main" val="26304968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8A61F-8D67-A383-F243-C3054E87E40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75911BF-9CA4-7B38-2F20-B7319EAEC985}"/>
              </a:ext>
            </a:extLst>
          </p:cNvPr>
          <p:cNvSpPr>
            <a:spLocks noGrp="1"/>
          </p:cNvSpPr>
          <p:nvPr>
            <p:ph type="dt" sz="half" idx="10"/>
          </p:nvPr>
        </p:nvSpPr>
        <p:spPr/>
        <p:txBody>
          <a:bodyPr/>
          <a:lstStyle/>
          <a:p>
            <a:fld id="{6CA3178C-2C6A-4FBC-862E-783411EE4B7C}" type="datetimeFigureOut">
              <a:rPr lang="en-GB" smtClean="0"/>
              <a:t>29/01/2025</a:t>
            </a:fld>
            <a:endParaRPr lang="en-GB"/>
          </a:p>
        </p:txBody>
      </p:sp>
      <p:sp>
        <p:nvSpPr>
          <p:cNvPr id="4" name="Footer Placeholder 3">
            <a:extLst>
              <a:ext uri="{FF2B5EF4-FFF2-40B4-BE49-F238E27FC236}">
                <a16:creationId xmlns:a16="http://schemas.microsoft.com/office/drawing/2014/main" id="{A8CC5026-55D8-BF13-D178-058095B270E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370EE7-47AA-B70D-43FB-55AD8DB2E217}"/>
              </a:ext>
            </a:extLst>
          </p:cNvPr>
          <p:cNvSpPr>
            <a:spLocks noGrp="1"/>
          </p:cNvSpPr>
          <p:nvPr>
            <p:ph type="sldNum" sz="quarter" idx="12"/>
          </p:nvPr>
        </p:nvSpPr>
        <p:spPr/>
        <p:txBody>
          <a:bodyPr/>
          <a:lstStyle/>
          <a:p>
            <a:fld id="{C1531712-7696-48DF-A394-E87B0A0B2CB4}" type="slidenum">
              <a:rPr lang="en-GB" smtClean="0"/>
              <a:t>‹#›</a:t>
            </a:fld>
            <a:endParaRPr lang="en-GB"/>
          </a:p>
        </p:txBody>
      </p:sp>
    </p:spTree>
    <p:extLst>
      <p:ext uri="{BB962C8B-B14F-4D97-AF65-F5344CB8AC3E}">
        <p14:creationId xmlns:p14="http://schemas.microsoft.com/office/powerpoint/2010/main" val="36346474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D8CAE-AB02-607C-1D49-9FF86D78A3CC}"/>
              </a:ext>
            </a:extLst>
          </p:cNvPr>
          <p:cNvSpPr>
            <a:spLocks noGrp="1"/>
          </p:cNvSpPr>
          <p:nvPr>
            <p:ph type="dt" sz="half" idx="10"/>
          </p:nvPr>
        </p:nvSpPr>
        <p:spPr/>
        <p:txBody>
          <a:bodyPr/>
          <a:lstStyle/>
          <a:p>
            <a:fld id="{6CA3178C-2C6A-4FBC-862E-783411EE4B7C}" type="datetimeFigureOut">
              <a:rPr lang="en-GB" smtClean="0"/>
              <a:t>29/01/2025</a:t>
            </a:fld>
            <a:endParaRPr lang="en-GB"/>
          </a:p>
        </p:txBody>
      </p:sp>
      <p:sp>
        <p:nvSpPr>
          <p:cNvPr id="3" name="Footer Placeholder 2">
            <a:extLst>
              <a:ext uri="{FF2B5EF4-FFF2-40B4-BE49-F238E27FC236}">
                <a16:creationId xmlns:a16="http://schemas.microsoft.com/office/drawing/2014/main" id="{882520B1-2EDE-C8CB-F649-71A28E6294B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B2A4135-D48D-8CCA-7843-013F76F207B9}"/>
              </a:ext>
            </a:extLst>
          </p:cNvPr>
          <p:cNvSpPr>
            <a:spLocks noGrp="1"/>
          </p:cNvSpPr>
          <p:nvPr>
            <p:ph type="sldNum" sz="quarter" idx="12"/>
          </p:nvPr>
        </p:nvSpPr>
        <p:spPr/>
        <p:txBody>
          <a:bodyPr/>
          <a:lstStyle/>
          <a:p>
            <a:fld id="{C1531712-7696-48DF-A394-E87B0A0B2CB4}" type="slidenum">
              <a:rPr lang="en-GB" smtClean="0"/>
              <a:t>‹#›</a:t>
            </a:fld>
            <a:endParaRPr lang="en-GB"/>
          </a:p>
        </p:txBody>
      </p:sp>
    </p:spTree>
    <p:extLst>
      <p:ext uri="{BB962C8B-B14F-4D97-AF65-F5344CB8AC3E}">
        <p14:creationId xmlns:p14="http://schemas.microsoft.com/office/powerpoint/2010/main" val="2316809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F9DD0-5D8E-7BE4-1E80-2985DEE171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0C64CFF-3F0D-BBBA-2C36-2CF062DB50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2201268-1B6E-54D8-7CC5-E10A30F16F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0F6C87-F8FB-E9A6-223F-FE804FE95BB6}"/>
              </a:ext>
            </a:extLst>
          </p:cNvPr>
          <p:cNvSpPr>
            <a:spLocks noGrp="1"/>
          </p:cNvSpPr>
          <p:nvPr>
            <p:ph type="dt" sz="half" idx="10"/>
          </p:nvPr>
        </p:nvSpPr>
        <p:spPr/>
        <p:txBody>
          <a:bodyPr/>
          <a:lstStyle/>
          <a:p>
            <a:fld id="{6CA3178C-2C6A-4FBC-862E-783411EE4B7C}" type="datetimeFigureOut">
              <a:rPr lang="en-GB" smtClean="0"/>
              <a:t>29/01/2025</a:t>
            </a:fld>
            <a:endParaRPr lang="en-GB"/>
          </a:p>
        </p:txBody>
      </p:sp>
      <p:sp>
        <p:nvSpPr>
          <p:cNvPr id="6" name="Footer Placeholder 5">
            <a:extLst>
              <a:ext uri="{FF2B5EF4-FFF2-40B4-BE49-F238E27FC236}">
                <a16:creationId xmlns:a16="http://schemas.microsoft.com/office/drawing/2014/main" id="{4461E16D-7FE6-D957-3FC5-F2F8062326E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3D987D5-66A6-1D3C-2F0D-E342CA513085}"/>
              </a:ext>
            </a:extLst>
          </p:cNvPr>
          <p:cNvSpPr>
            <a:spLocks noGrp="1"/>
          </p:cNvSpPr>
          <p:nvPr>
            <p:ph type="sldNum" sz="quarter" idx="12"/>
          </p:nvPr>
        </p:nvSpPr>
        <p:spPr/>
        <p:txBody>
          <a:bodyPr/>
          <a:lstStyle/>
          <a:p>
            <a:fld id="{C1531712-7696-48DF-A394-E87B0A0B2CB4}" type="slidenum">
              <a:rPr lang="en-GB" smtClean="0"/>
              <a:t>‹#›</a:t>
            </a:fld>
            <a:endParaRPr lang="en-GB"/>
          </a:p>
        </p:txBody>
      </p:sp>
    </p:spTree>
    <p:extLst>
      <p:ext uri="{BB962C8B-B14F-4D97-AF65-F5344CB8AC3E}">
        <p14:creationId xmlns:p14="http://schemas.microsoft.com/office/powerpoint/2010/main" val="13831627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96850-86D7-B7A5-1207-65523705CA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8639378-D77E-9885-E950-604D4ECAD8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823C49D-30D0-AC6A-A9C0-3C66D0E482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70D73A-74FE-5FEE-53D7-7F1DB1220ED6}"/>
              </a:ext>
            </a:extLst>
          </p:cNvPr>
          <p:cNvSpPr>
            <a:spLocks noGrp="1"/>
          </p:cNvSpPr>
          <p:nvPr>
            <p:ph type="dt" sz="half" idx="10"/>
          </p:nvPr>
        </p:nvSpPr>
        <p:spPr/>
        <p:txBody>
          <a:bodyPr/>
          <a:lstStyle/>
          <a:p>
            <a:fld id="{6CA3178C-2C6A-4FBC-862E-783411EE4B7C}" type="datetimeFigureOut">
              <a:rPr lang="en-GB" smtClean="0"/>
              <a:t>29/01/2025</a:t>
            </a:fld>
            <a:endParaRPr lang="en-GB"/>
          </a:p>
        </p:txBody>
      </p:sp>
      <p:sp>
        <p:nvSpPr>
          <p:cNvPr id="6" name="Footer Placeholder 5">
            <a:extLst>
              <a:ext uri="{FF2B5EF4-FFF2-40B4-BE49-F238E27FC236}">
                <a16:creationId xmlns:a16="http://schemas.microsoft.com/office/drawing/2014/main" id="{5F6E724D-6EBD-7722-A383-C89E3F44581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51E262D-6A9E-1D7D-8DB5-79BC10910CE0}"/>
              </a:ext>
            </a:extLst>
          </p:cNvPr>
          <p:cNvSpPr>
            <a:spLocks noGrp="1"/>
          </p:cNvSpPr>
          <p:nvPr>
            <p:ph type="sldNum" sz="quarter" idx="12"/>
          </p:nvPr>
        </p:nvSpPr>
        <p:spPr/>
        <p:txBody>
          <a:bodyPr/>
          <a:lstStyle/>
          <a:p>
            <a:fld id="{C1531712-7696-48DF-A394-E87B0A0B2CB4}" type="slidenum">
              <a:rPr lang="en-GB" smtClean="0"/>
              <a:t>‹#›</a:t>
            </a:fld>
            <a:endParaRPr lang="en-GB"/>
          </a:p>
        </p:txBody>
      </p:sp>
    </p:spTree>
    <p:extLst>
      <p:ext uri="{BB962C8B-B14F-4D97-AF65-F5344CB8AC3E}">
        <p14:creationId xmlns:p14="http://schemas.microsoft.com/office/powerpoint/2010/main" val="7293523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CD3F5-6497-CFDE-94E4-99C2DE6BEF9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CB422F-5A70-62CE-8863-6200C2117C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99E8FF-4311-A51F-1F03-12C6653C63DD}"/>
              </a:ext>
            </a:extLst>
          </p:cNvPr>
          <p:cNvSpPr>
            <a:spLocks noGrp="1"/>
          </p:cNvSpPr>
          <p:nvPr>
            <p:ph type="dt" sz="half" idx="10"/>
          </p:nvPr>
        </p:nvSpPr>
        <p:spPr/>
        <p:txBody>
          <a:bodyPr/>
          <a:lstStyle/>
          <a:p>
            <a:fld id="{6CA3178C-2C6A-4FBC-862E-783411EE4B7C}" type="datetimeFigureOut">
              <a:rPr lang="en-GB" smtClean="0"/>
              <a:t>29/01/2025</a:t>
            </a:fld>
            <a:endParaRPr lang="en-GB"/>
          </a:p>
        </p:txBody>
      </p:sp>
      <p:sp>
        <p:nvSpPr>
          <p:cNvPr id="5" name="Footer Placeholder 4">
            <a:extLst>
              <a:ext uri="{FF2B5EF4-FFF2-40B4-BE49-F238E27FC236}">
                <a16:creationId xmlns:a16="http://schemas.microsoft.com/office/drawing/2014/main" id="{5D2FD8DC-2E72-811C-61A8-44E0562FAD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51736-BC89-9FD8-4776-F5663FD67078}"/>
              </a:ext>
            </a:extLst>
          </p:cNvPr>
          <p:cNvSpPr>
            <a:spLocks noGrp="1"/>
          </p:cNvSpPr>
          <p:nvPr>
            <p:ph type="sldNum" sz="quarter" idx="12"/>
          </p:nvPr>
        </p:nvSpPr>
        <p:spPr/>
        <p:txBody>
          <a:bodyPr/>
          <a:lstStyle/>
          <a:p>
            <a:fld id="{C1531712-7696-48DF-A394-E87B0A0B2CB4}" type="slidenum">
              <a:rPr lang="en-GB" smtClean="0"/>
              <a:t>‹#›</a:t>
            </a:fld>
            <a:endParaRPr lang="en-GB"/>
          </a:p>
        </p:txBody>
      </p:sp>
    </p:spTree>
    <p:extLst>
      <p:ext uri="{BB962C8B-B14F-4D97-AF65-F5344CB8AC3E}">
        <p14:creationId xmlns:p14="http://schemas.microsoft.com/office/powerpoint/2010/main" val="2288698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E69FEB-7D9F-64AA-96AA-4BCF5F6DD93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3BEE1-E56A-0E6A-2E32-EB03287557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760387-A228-A3F7-6032-5020E1E0548B}"/>
              </a:ext>
            </a:extLst>
          </p:cNvPr>
          <p:cNvSpPr>
            <a:spLocks noGrp="1"/>
          </p:cNvSpPr>
          <p:nvPr>
            <p:ph type="dt" sz="half" idx="10"/>
          </p:nvPr>
        </p:nvSpPr>
        <p:spPr/>
        <p:txBody>
          <a:bodyPr/>
          <a:lstStyle/>
          <a:p>
            <a:fld id="{6CA3178C-2C6A-4FBC-862E-783411EE4B7C}" type="datetimeFigureOut">
              <a:rPr lang="en-GB" smtClean="0"/>
              <a:t>29/01/2025</a:t>
            </a:fld>
            <a:endParaRPr lang="en-GB"/>
          </a:p>
        </p:txBody>
      </p:sp>
      <p:sp>
        <p:nvSpPr>
          <p:cNvPr id="5" name="Footer Placeholder 4">
            <a:extLst>
              <a:ext uri="{FF2B5EF4-FFF2-40B4-BE49-F238E27FC236}">
                <a16:creationId xmlns:a16="http://schemas.microsoft.com/office/drawing/2014/main" id="{6DD6AA12-F7CD-47D4-50D6-9F01E08E6E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01DBB9-E7A5-1582-49EE-818772B2A91D}"/>
              </a:ext>
            </a:extLst>
          </p:cNvPr>
          <p:cNvSpPr>
            <a:spLocks noGrp="1"/>
          </p:cNvSpPr>
          <p:nvPr>
            <p:ph type="sldNum" sz="quarter" idx="12"/>
          </p:nvPr>
        </p:nvSpPr>
        <p:spPr/>
        <p:txBody>
          <a:bodyPr/>
          <a:lstStyle/>
          <a:p>
            <a:fld id="{C1531712-7696-48DF-A394-E87B0A0B2CB4}" type="slidenum">
              <a:rPr lang="en-GB" smtClean="0"/>
              <a:t>‹#›</a:t>
            </a:fld>
            <a:endParaRPr lang="en-GB"/>
          </a:p>
        </p:txBody>
      </p:sp>
    </p:spTree>
    <p:extLst>
      <p:ext uri="{BB962C8B-B14F-4D97-AF65-F5344CB8AC3E}">
        <p14:creationId xmlns:p14="http://schemas.microsoft.com/office/powerpoint/2010/main" val="42576704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ver Slide_white_opt1">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BAC4B8B1-E9D0-3C8E-A507-4A7B253F874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56714" y="482"/>
            <a:ext cx="5135287" cy="6857519"/>
          </a:xfrm>
          <a:prstGeom prst="rect">
            <a:avLst/>
          </a:prstGeom>
        </p:spPr>
      </p:pic>
      <p:sp>
        <p:nvSpPr>
          <p:cNvPr id="5" name="Title Placeholder 1">
            <a:extLst>
              <a:ext uri="{FF2B5EF4-FFF2-40B4-BE49-F238E27FC236}">
                <a16:creationId xmlns:a16="http://schemas.microsoft.com/office/drawing/2014/main" id="{8ACB8A57-5EFB-A8C3-4852-AD100EC5EFBC}"/>
              </a:ext>
            </a:extLst>
          </p:cNvPr>
          <p:cNvSpPr>
            <a:spLocks noGrp="1"/>
          </p:cNvSpPr>
          <p:nvPr>
            <p:ph type="title" hasCustomPrompt="1"/>
          </p:nvPr>
        </p:nvSpPr>
        <p:spPr>
          <a:xfrm>
            <a:off x="518876" y="4129531"/>
            <a:ext cx="6275824" cy="1330480"/>
          </a:xfrm>
          <a:prstGeom prst="rect">
            <a:avLst/>
          </a:prstGeom>
        </p:spPr>
        <p:txBody>
          <a:bodyPr vert="horz" lIns="91440" tIns="45720" rIns="91440" bIns="45720" rtlCol="0" anchor="t">
            <a:noAutofit/>
          </a:bodyPr>
          <a:lstStyle>
            <a:lvl1pPr>
              <a:defRPr sz="4367" b="1" i="0">
                <a:solidFill>
                  <a:srgbClr val="003C3B"/>
                </a:solidFill>
                <a:latin typeface="Outfit" pitchFamily="2" charset="0"/>
              </a:defRPr>
            </a:lvl1pPr>
          </a:lstStyle>
          <a:p>
            <a:r>
              <a:rPr lang="en-GB" dirty="0"/>
              <a:t>Cover Slide title maximum of 2 lines</a:t>
            </a:r>
            <a:endParaRPr lang="en-US" dirty="0"/>
          </a:p>
        </p:txBody>
      </p:sp>
      <p:pic>
        <p:nvPicPr>
          <p:cNvPr id="8" name="Picture 7" descr="Logo&#10;&#10;Description automatically generated with medium confidence">
            <a:extLst>
              <a:ext uri="{FF2B5EF4-FFF2-40B4-BE49-F238E27FC236}">
                <a16:creationId xmlns:a16="http://schemas.microsoft.com/office/drawing/2014/main" id="{1199BFAD-F4D4-1B01-012B-E92049685CC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08525" y="433212"/>
            <a:ext cx="5514232" cy="3629195"/>
          </a:xfrm>
          <a:prstGeom prst="rect">
            <a:avLst/>
          </a:prstGeom>
        </p:spPr>
      </p:pic>
    </p:spTree>
    <p:extLst>
      <p:ext uri="{BB962C8B-B14F-4D97-AF65-F5344CB8AC3E}">
        <p14:creationId xmlns:p14="http://schemas.microsoft.com/office/powerpoint/2010/main" val="30231476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ver Slide_green_opt1">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73FC7192-5640-E4D1-6D94-EF9E536C58AD}"/>
              </a:ext>
            </a:extLst>
          </p:cNvPr>
          <p:cNvSpPr/>
          <p:nvPr userDrawn="1"/>
        </p:nvSpPr>
        <p:spPr>
          <a:xfrm>
            <a:off x="-8869" y="-9918"/>
            <a:ext cx="12200869" cy="6877743"/>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3" name="Picture 2" descr="Logo&#10;&#10;Description automatically generated">
            <a:extLst>
              <a:ext uri="{FF2B5EF4-FFF2-40B4-BE49-F238E27FC236}">
                <a16:creationId xmlns:a16="http://schemas.microsoft.com/office/drawing/2014/main" id="{8D4224B5-A0CB-32E5-E19F-DD77DD8201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8053" y="433212"/>
            <a:ext cx="5514231" cy="3629195"/>
          </a:xfrm>
          <a:prstGeom prst="rect">
            <a:avLst/>
          </a:prstGeom>
        </p:spPr>
      </p:pic>
      <p:pic>
        <p:nvPicPr>
          <p:cNvPr id="11" name="Picture 10" descr="Icon&#10;&#10;Description automatically generated">
            <a:extLst>
              <a:ext uri="{FF2B5EF4-FFF2-40B4-BE49-F238E27FC236}">
                <a16:creationId xmlns:a16="http://schemas.microsoft.com/office/drawing/2014/main" id="{55362597-C858-FCD7-A727-9D8CE81A8D4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013045" y="10306"/>
            <a:ext cx="5178955" cy="6857519"/>
          </a:xfrm>
          <a:prstGeom prst="rect">
            <a:avLst/>
          </a:prstGeom>
        </p:spPr>
      </p:pic>
      <p:sp>
        <p:nvSpPr>
          <p:cNvPr id="14" name="Title Placeholder 1">
            <a:extLst>
              <a:ext uri="{FF2B5EF4-FFF2-40B4-BE49-F238E27FC236}">
                <a16:creationId xmlns:a16="http://schemas.microsoft.com/office/drawing/2014/main" id="{3D6B1C71-2C1E-E168-354C-EF9EBB1819C2}"/>
              </a:ext>
            </a:extLst>
          </p:cNvPr>
          <p:cNvSpPr>
            <a:spLocks noGrp="1"/>
          </p:cNvSpPr>
          <p:nvPr>
            <p:ph type="title" hasCustomPrompt="1"/>
          </p:nvPr>
        </p:nvSpPr>
        <p:spPr>
          <a:xfrm>
            <a:off x="518876" y="4129531"/>
            <a:ext cx="6275824" cy="1330480"/>
          </a:xfrm>
          <a:prstGeom prst="rect">
            <a:avLst/>
          </a:prstGeom>
        </p:spPr>
        <p:txBody>
          <a:bodyPr vert="horz" lIns="91440" tIns="45720" rIns="91440" bIns="45720" rtlCol="0" anchor="t">
            <a:noAutofit/>
          </a:bodyPr>
          <a:lstStyle>
            <a:lvl1pPr>
              <a:defRPr sz="4367" b="1" i="0">
                <a:solidFill>
                  <a:schemeClr val="bg1"/>
                </a:solidFill>
                <a:latin typeface="Outfit" pitchFamily="2" charset="0"/>
              </a:defRPr>
            </a:lvl1pPr>
          </a:lstStyle>
          <a:p>
            <a:r>
              <a:rPr lang="en-GB"/>
              <a:t>Cover Slide title maximum of 2 lines</a:t>
            </a:r>
            <a:endParaRPr lang="en-US"/>
          </a:p>
        </p:txBody>
      </p:sp>
    </p:spTree>
    <p:extLst>
      <p:ext uri="{BB962C8B-B14F-4D97-AF65-F5344CB8AC3E}">
        <p14:creationId xmlns:p14="http://schemas.microsoft.com/office/powerpoint/2010/main" val="3487153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DD7B6-942D-4FBB-AA0F-FF1BDACEC30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BEE9C5D-C5FE-451A-8E39-1EA9231C40DB}"/>
              </a:ext>
            </a:extLst>
          </p:cNvPr>
          <p:cNvSpPr>
            <a:spLocks noGrp="1"/>
          </p:cNvSpPr>
          <p:nvPr>
            <p:ph type="dt" sz="half" idx="10"/>
          </p:nvPr>
        </p:nvSpPr>
        <p:spPr/>
        <p:txBody>
          <a:bodyPr/>
          <a:lstStyle/>
          <a:p>
            <a:fld id="{DB9B397D-E9E1-4148-B4EE-F4214BAC4E04}" type="datetimeFigureOut">
              <a:rPr lang="en-GB" smtClean="0"/>
              <a:t>29/01/2025</a:t>
            </a:fld>
            <a:endParaRPr lang="en-GB"/>
          </a:p>
        </p:txBody>
      </p:sp>
      <p:sp>
        <p:nvSpPr>
          <p:cNvPr id="4" name="Footer Placeholder 3">
            <a:extLst>
              <a:ext uri="{FF2B5EF4-FFF2-40B4-BE49-F238E27FC236}">
                <a16:creationId xmlns:a16="http://schemas.microsoft.com/office/drawing/2014/main" id="{45814CF0-D878-47DE-AB4A-B1A89B17AA2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E4DB4AE-29BD-48C6-BDDD-154C81DCB53A}"/>
              </a:ext>
            </a:extLst>
          </p:cNvPr>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7266219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ver Slide_grey_opt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D18CBD-6FF2-33EA-7CEC-90D3B43D5D11}"/>
              </a:ext>
            </a:extLst>
          </p:cNvPr>
          <p:cNvSpPr>
            <a:spLocks noGrp="1"/>
          </p:cNvSpPr>
          <p:nvPr>
            <p:ph type="title" hasCustomPrompt="1"/>
          </p:nvPr>
        </p:nvSpPr>
        <p:spPr>
          <a:xfrm>
            <a:off x="518877" y="2036695"/>
            <a:ext cx="4267060" cy="2286128"/>
          </a:xfrm>
          <a:prstGeom prst="rect">
            <a:avLst/>
          </a:prstGeom>
        </p:spPr>
        <p:txBody>
          <a:bodyPr vert="horz" lIns="91440" tIns="45720" rIns="91440" bIns="45720" rtlCol="0" anchor="t">
            <a:noAutofit/>
          </a:bodyPr>
          <a:lstStyle>
            <a:lvl1pPr>
              <a:defRPr sz="4367" b="1" i="0">
                <a:solidFill>
                  <a:srgbClr val="003C3B"/>
                </a:solidFill>
                <a:latin typeface="Outfit" pitchFamily="2" charset="0"/>
              </a:defRPr>
            </a:lvl1pPr>
          </a:lstStyle>
          <a:p>
            <a:r>
              <a:rPr lang="en-GB"/>
              <a:t>Cover Slide</a:t>
            </a:r>
            <a:br>
              <a:rPr lang="en-GB"/>
            </a:br>
            <a:r>
              <a:rPr lang="en-GB"/>
              <a:t>title maximum of 4 lines </a:t>
            </a:r>
            <a:endParaRPr lang="en-US"/>
          </a:p>
        </p:txBody>
      </p:sp>
      <p:pic>
        <p:nvPicPr>
          <p:cNvPr id="4" name="Picture 3" descr="Logo&#10;&#10;Description automatically generated with medium confidence">
            <a:extLst>
              <a:ext uri="{FF2B5EF4-FFF2-40B4-BE49-F238E27FC236}">
                <a16:creationId xmlns:a16="http://schemas.microsoft.com/office/drawing/2014/main" id="{E9BA3667-DBE8-38CD-D818-1789F73A958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17" name="Subtitle 2">
            <a:extLst>
              <a:ext uri="{FF2B5EF4-FFF2-40B4-BE49-F238E27FC236}">
                <a16:creationId xmlns:a16="http://schemas.microsoft.com/office/drawing/2014/main" id="{2450CBED-BAF5-CC78-8065-CEE3D5F2A3D9}"/>
              </a:ext>
            </a:extLst>
          </p:cNvPr>
          <p:cNvSpPr>
            <a:spLocks noGrp="1"/>
          </p:cNvSpPr>
          <p:nvPr>
            <p:ph type="subTitle" idx="1"/>
          </p:nvPr>
        </p:nvSpPr>
        <p:spPr>
          <a:xfrm>
            <a:off x="518878" y="4957301"/>
            <a:ext cx="5271441" cy="567655"/>
          </a:xfrm>
          <a:prstGeom prst="rect">
            <a:avLst/>
          </a:prstGeom>
        </p:spPr>
        <p:txBody>
          <a:bodyPr/>
          <a:lstStyle>
            <a:lvl1pPr marL="0" indent="0" algn="l">
              <a:buNone/>
              <a:defRPr sz="1940">
                <a:solidFill>
                  <a:srgbClr val="003C3B"/>
                </a:solidFill>
                <a:latin typeface="Outfit" pitchFamily="2" charset="0"/>
              </a:defRPr>
            </a:lvl1pPr>
            <a:lvl2pPr marL="277240" indent="0" algn="ctr">
              <a:buNone/>
              <a:defRPr sz="1213"/>
            </a:lvl2pPr>
            <a:lvl3pPr marL="554478" indent="0" algn="ctr">
              <a:buNone/>
              <a:defRPr sz="1092"/>
            </a:lvl3pPr>
            <a:lvl4pPr marL="831718" indent="0" algn="ctr">
              <a:buNone/>
              <a:defRPr sz="971"/>
            </a:lvl4pPr>
            <a:lvl5pPr marL="1108956" indent="0" algn="ctr">
              <a:buNone/>
              <a:defRPr sz="971"/>
            </a:lvl5pPr>
            <a:lvl6pPr marL="1386196" indent="0" algn="ctr">
              <a:buNone/>
              <a:defRPr sz="971"/>
            </a:lvl6pPr>
            <a:lvl7pPr marL="1663434" indent="0" algn="ctr">
              <a:buNone/>
              <a:defRPr sz="971"/>
            </a:lvl7pPr>
            <a:lvl8pPr marL="1940674" indent="0" algn="ctr">
              <a:buNone/>
              <a:defRPr sz="971"/>
            </a:lvl8pPr>
            <a:lvl9pPr marL="2217913" indent="0" algn="ctr">
              <a:buNone/>
              <a:defRPr sz="971"/>
            </a:lvl9pPr>
          </a:lstStyle>
          <a:p>
            <a:r>
              <a:rPr lang="en-GB"/>
              <a:t>Click to edit Master subtitle style</a:t>
            </a:r>
            <a:endParaRPr lang="en-US"/>
          </a:p>
        </p:txBody>
      </p:sp>
      <p:pic>
        <p:nvPicPr>
          <p:cNvPr id="22" name="Picture 21" descr="Icon&#10;&#10;Description automatically generated">
            <a:extLst>
              <a:ext uri="{FF2B5EF4-FFF2-40B4-BE49-F238E27FC236}">
                <a16:creationId xmlns:a16="http://schemas.microsoft.com/office/drawing/2014/main" id="{CC92E8A1-37D3-2FC9-50B2-B2124284996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401682" y="242"/>
            <a:ext cx="5790319" cy="6857519"/>
          </a:xfrm>
          <a:prstGeom prst="rect">
            <a:avLst/>
          </a:prstGeom>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ver Slide_green_opt2">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73FC7192-5640-E4D1-6D94-EF9E536C58AD}"/>
              </a:ext>
            </a:extLst>
          </p:cNvPr>
          <p:cNvSpPr/>
          <p:nvPr userDrawn="1"/>
        </p:nvSpPr>
        <p:spPr>
          <a:xfrm>
            <a:off x="2" y="0"/>
            <a:ext cx="12191999" cy="6858000"/>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3" name="Picture 2" descr="Logo&#10;&#10;Description automatically generated">
            <a:extLst>
              <a:ext uri="{FF2B5EF4-FFF2-40B4-BE49-F238E27FC236}">
                <a16:creationId xmlns:a16="http://schemas.microsoft.com/office/drawing/2014/main" id="{8D4224B5-A0CB-32E5-E19F-DD77DD82010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7" name="Subtitle 2">
            <a:extLst>
              <a:ext uri="{FF2B5EF4-FFF2-40B4-BE49-F238E27FC236}">
                <a16:creationId xmlns:a16="http://schemas.microsoft.com/office/drawing/2014/main" id="{A30411B7-870E-526A-63C0-7491D2653195}"/>
              </a:ext>
            </a:extLst>
          </p:cNvPr>
          <p:cNvSpPr>
            <a:spLocks noGrp="1"/>
          </p:cNvSpPr>
          <p:nvPr>
            <p:ph type="subTitle" idx="1"/>
          </p:nvPr>
        </p:nvSpPr>
        <p:spPr>
          <a:xfrm>
            <a:off x="518878" y="4957301"/>
            <a:ext cx="5271441" cy="567655"/>
          </a:xfrm>
          <a:prstGeom prst="rect">
            <a:avLst/>
          </a:prstGeom>
        </p:spPr>
        <p:txBody>
          <a:bodyPr/>
          <a:lstStyle>
            <a:lvl1pPr marL="0" indent="0" algn="l">
              <a:buNone/>
              <a:defRPr sz="1940">
                <a:solidFill>
                  <a:schemeClr val="bg1"/>
                </a:solidFill>
                <a:latin typeface="Outfit" pitchFamily="2" charset="0"/>
              </a:defRPr>
            </a:lvl1pPr>
            <a:lvl2pPr marL="277240" indent="0" algn="ctr">
              <a:buNone/>
              <a:defRPr sz="1213"/>
            </a:lvl2pPr>
            <a:lvl3pPr marL="554478" indent="0" algn="ctr">
              <a:buNone/>
              <a:defRPr sz="1092"/>
            </a:lvl3pPr>
            <a:lvl4pPr marL="831718" indent="0" algn="ctr">
              <a:buNone/>
              <a:defRPr sz="971"/>
            </a:lvl4pPr>
            <a:lvl5pPr marL="1108956" indent="0" algn="ctr">
              <a:buNone/>
              <a:defRPr sz="971"/>
            </a:lvl5pPr>
            <a:lvl6pPr marL="1386196" indent="0" algn="ctr">
              <a:buNone/>
              <a:defRPr sz="971"/>
            </a:lvl6pPr>
            <a:lvl7pPr marL="1663434" indent="0" algn="ctr">
              <a:buNone/>
              <a:defRPr sz="971"/>
            </a:lvl7pPr>
            <a:lvl8pPr marL="1940674" indent="0" algn="ctr">
              <a:buNone/>
              <a:defRPr sz="971"/>
            </a:lvl8pPr>
            <a:lvl9pPr marL="2217913" indent="0" algn="ctr">
              <a:buNone/>
              <a:defRPr sz="971"/>
            </a:lvl9pPr>
          </a:lstStyle>
          <a:p>
            <a:r>
              <a:rPr lang="en-GB"/>
              <a:t>Click to edit Master subtitle style</a:t>
            </a:r>
            <a:endParaRPr lang="en-US"/>
          </a:p>
        </p:txBody>
      </p:sp>
      <p:pic>
        <p:nvPicPr>
          <p:cNvPr id="11" name="Picture 10" descr="Icon&#10;&#10;Description automatically generated">
            <a:extLst>
              <a:ext uri="{FF2B5EF4-FFF2-40B4-BE49-F238E27FC236}">
                <a16:creationId xmlns:a16="http://schemas.microsoft.com/office/drawing/2014/main" id="{55362597-C858-FCD7-A727-9D8CE81A8D4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327939" y="1"/>
            <a:ext cx="5864061" cy="6857519"/>
          </a:xfrm>
          <a:prstGeom prst="rect">
            <a:avLst/>
          </a:prstGeom>
        </p:spPr>
      </p:pic>
      <p:sp>
        <p:nvSpPr>
          <p:cNvPr id="14" name="Title Placeholder 1">
            <a:extLst>
              <a:ext uri="{FF2B5EF4-FFF2-40B4-BE49-F238E27FC236}">
                <a16:creationId xmlns:a16="http://schemas.microsoft.com/office/drawing/2014/main" id="{3D6B1C71-2C1E-E168-354C-EF9EBB1819C2}"/>
              </a:ext>
            </a:extLst>
          </p:cNvPr>
          <p:cNvSpPr>
            <a:spLocks noGrp="1"/>
          </p:cNvSpPr>
          <p:nvPr>
            <p:ph type="title" hasCustomPrompt="1"/>
          </p:nvPr>
        </p:nvSpPr>
        <p:spPr>
          <a:xfrm>
            <a:off x="518877" y="2036695"/>
            <a:ext cx="4267060" cy="2286128"/>
          </a:xfrm>
          <a:prstGeom prst="rect">
            <a:avLst/>
          </a:prstGeom>
        </p:spPr>
        <p:txBody>
          <a:bodyPr vert="horz" lIns="91440" tIns="45720" rIns="91440" bIns="45720" rtlCol="0" anchor="t">
            <a:noAutofit/>
          </a:bodyPr>
          <a:lstStyle>
            <a:lvl1pPr>
              <a:defRPr sz="4367" b="1" i="0">
                <a:solidFill>
                  <a:schemeClr val="bg1"/>
                </a:solidFill>
                <a:latin typeface="Outfit" pitchFamily="2" charset="0"/>
              </a:defRPr>
            </a:lvl1pPr>
          </a:lstStyle>
          <a:p>
            <a:r>
              <a:rPr lang="en-GB"/>
              <a:t>Cover Slide</a:t>
            </a:r>
            <a:br>
              <a:rPr lang="en-GB"/>
            </a:br>
            <a:r>
              <a:rPr lang="en-GB"/>
              <a:t>title maximum of 4 lines </a:t>
            </a:r>
            <a:endParaRPr lang="en-US"/>
          </a:p>
        </p:txBody>
      </p:sp>
    </p:spTree>
    <p:extLst>
      <p:ext uri="{BB962C8B-B14F-4D97-AF65-F5344CB8AC3E}">
        <p14:creationId xmlns:p14="http://schemas.microsoft.com/office/powerpoint/2010/main" val="31609716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ver Slide_white_opt3">
    <p:spTree>
      <p:nvGrpSpPr>
        <p:cNvPr id="1" name=""/>
        <p:cNvGrpSpPr/>
        <p:nvPr/>
      </p:nvGrpSpPr>
      <p:grpSpPr>
        <a:xfrm>
          <a:off x="0" y="0"/>
          <a:ext cx="0" cy="0"/>
          <a:chOff x="0" y="0"/>
          <a:chExt cx="0" cy="0"/>
        </a:xfrm>
      </p:grpSpPr>
      <p:pic>
        <p:nvPicPr>
          <p:cNvPr id="6" name="Picture 5" descr="A group of people inside a building&#10;&#10;Description automatically generated with medium confidence">
            <a:extLst>
              <a:ext uri="{FF2B5EF4-FFF2-40B4-BE49-F238E27FC236}">
                <a16:creationId xmlns:a16="http://schemas.microsoft.com/office/drawing/2014/main" id="{58AAB12F-A906-1F06-31DB-042EF31330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47375" y="-1497"/>
            <a:ext cx="5990548" cy="6027565"/>
          </a:xfrm>
          <a:prstGeom prst="rect">
            <a:avLst/>
          </a:prstGeom>
        </p:spPr>
      </p:pic>
      <p:pic>
        <p:nvPicPr>
          <p:cNvPr id="4" name="Picture 3" descr="Logo&#10;&#10;Description automatically generated with medium confidence">
            <a:extLst>
              <a:ext uri="{FF2B5EF4-FFF2-40B4-BE49-F238E27FC236}">
                <a16:creationId xmlns:a16="http://schemas.microsoft.com/office/drawing/2014/main" id="{E9BA3667-DBE8-38CD-D818-1789F73A958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17" name="Subtitle 2">
            <a:extLst>
              <a:ext uri="{FF2B5EF4-FFF2-40B4-BE49-F238E27FC236}">
                <a16:creationId xmlns:a16="http://schemas.microsoft.com/office/drawing/2014/main" id="{2450CBED-BAF5-CC78-8065-CEE3D5F2A3D9}"/>
              </a:ext>
            </a:extLst>
          </p:cNvPr>
          <p:cNvSpPr>
            <a:spLocks noGrp="1"/>
          </p:cNvSpPr>
          <p:nvPr>
            <p:ph type="subTitle" idx="1"/>
          </p:nvPr>
        </p:nvSpPr>
        <p:spPr>
          <a:xfrm>
            <a:off x="518878" y="4957301"/>
            <a:ext cx="5271441" cy="567655"/>
          </a:xfrm>
          <a:prstGeom prst="rect">
            <a:avLst/>
          </a:prstGeom>
        </p:spPr>
        <p:txBody>
          <a:bodyPr/>
          <a:lstStyle>
            <a:lvl1pPr marL="0" indent="0" algn="l">
              <a:buNone/>
              <a:defRPr sz="1940">
                <a:solidFill>
                  <a:srgbClr val="003C3B"/>
                </a:solidFill>
                <a:latin typeface="Outfit" pitchFamily="2" charset="0"/>
              </a:defRPr>
            </a:lvl1pPr>
            <a:lvl2pPr marL="277240" indent="0" algn="ctr">
              <a:buNone/>
              <a:defRPr sz="1213"/>
            </a:lvl2pPr>
            <a:lvl3pPr marL="554478" indent="0" algn="ctr">
              <a:buNone/>
              <a:defRPr sz="1092"/>
            </a:lvl3pPr>
            <a:lvl4pPr marL="831718" indent="0" algn="ctr">
              <a:buNone/>
              <a:defRPr sz="971"/>
            </a:lvl4pPr>
            <a:lvl5pPr marL="1108956" indent="0" algn="ctr">
              <a:buNone/>
              <a:defRPr sz="971"/>
            </a:lvl5pPr>
            <a:lvl6pPr marL="1386196" indent="0" algn="ctr">
              <a:buNone/>
              <a:defRPr sz="971"/>
            </a:lvl6pPr>
            <a:lvl7pPr marL="1663434" indent="0" algn="ctr">
              <a:buNone/>
              <a:defRPr sz="971"/>
            </a:lvl7pPr>
            <a:lvl8pPr marL="1940674" indent="0" algn="ctr">
              <a:buNone/>
              <a:defRPr sz="971"/>
            </a:lvl8pPr>
            <a:lvl9pPr marL="2217913" indent="0" algn="ctr">
              <a:buNone/>
              <a:defRPr sz="971"/>
            </a:lvl9pPr>
          </a:lstStyle>
          <a:p>
            <a:r>
              <a:rPr lang="en-GB"/>
              <a:t>Click to edit Master subtitle style</a:t>
            </a:r>
            <a:endParaRPr lang="en-US"/>
          </a:p>
        </p:txBody>
      </p:sp>
      <p:sp>
        <p:nvSpPr>
          <p:cNvPr id="3" name="Title Placeholder 1">
            <a:extLst>
              <a:ext uri="{FF2B5EF4-FFF2-40B4-BE49-F238E27FC236}">
                <a16:creationId xmlns:a16="http://schemas.microsoft.com/office/drawing/2014/main" id="{B80E2318-DB25-0320-3E27-C13F5713E775}"/>
              </a:ext>
            </a:extLst>
          </p:cNvPr>
          <p:cNvSpPr>
            <a:spLocks noGrp="1"/>
          </p:cNvSpPr>
          <p:nvPr>
            <p:ph type="title" hasCustomPrompt="1"/>
          </p:nvPr>
        </p:nvSpPr>
        <p:spPr>
          <a:xfrm>
            <a:off x="518877" y="2036695"/>
            <a:ext cx="4267060" cy="2286128"/>
          </a:xfrm>
          <a:prstGeom prst="rect">
            <a:avLst/>
          </a:prstGeom>
        </p:spPr>
        <p:txBody>
          <a:bodyPr vert="horz" lIns="91440" tIns="45720" rIns="91440" bIns="45720" rtlCol="0" anchor="t">
            <a:noAutofit/>
          </a:bodyPr>
          <a:lstStyle>
            <a:lvl1pPr>
              <a:defRPr sz="4367" b="1" i="0">
                <a:solidFill>
                  <a:srgbClr val="003C3B"/>
                </a:solidFill>
                <a:latin typeface="Outfit" pitchFamily="2" charset="0"/>
              </a:defRPr>
            </a:lvl1pPr>
          </a:lstStyle>
          <a:p>
            <a:r>
              <a:rPr lang="en-GB"/>
              <a:t>Cover Slide</a:t>
            </a:r>
            <a:br>
              <a:rPr lang="en-GB"/>
            </a:br>
            <a:r>
              <a:rPr lang="en-GB"/>
              <a:t>title maximum of 4 lines </a:t>
            </a:r>
            <a:endParaRPr lang="en-US"/>
          </a:p>
        </p:txBody>
      </p:sp>
      <p:sp>
        <p:nvSpPr>
          <p:cNvPr id="13" name="Picture Placeholder 6">
            <a:extLst>
              <a:ext uri="{FF2B5EF4-FFF2-40B4-BE49-F238E27FC236}">
                <a16:creationId xmlns:a16="http://schemas.microsoft.com/office/drawing/2014/main" id="{90DEBE9C-A3B3-8A25-ACF6-5DE4D57E1A17}"/>
              </a:ext>
            </a:extLst>
          </p:cNvPr>
          <p:cNvSpPr>
            <a:spLocks noGrp="1"/>
          </p:cNvSpPr>
          <p:nvPr>
            <p:ph type="pic" sz="quarter" idx="10"/>
          </p:nvPr>
        </p:nvSpPr>
        <p:spPr>
          <a:xfrm>
            <a:off x="7299383" y="-1497"/>
            <a:ext cx="5117163" cy="5549308"/>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007824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007824 h 11310868"/>
              <a:gd name="connsiteX0" fmla="*/ 0 w 7703452"/>
              <a:gd name="connsiteY0" fmla="*/ 16897 h 8319941"/>
              <a:gd name="connsiteX1" fmla="*/ 7703452 w 7703452"/>
              <a:gd name="connsiteY1" fmla="*/ 0 h 8319941"/>
              <a:gd name="connsiteX2" fmla="*/ 7703452 w 7703452"/>
              <a:gd name="connsiteY2" fmla="*/ 5517556 h 8319941"/>
              <a:gd name="connsiteX3" fmla="*/ 7504076 w 7703452"/>
              <a:gd name="connsiteY3" fmla="*/ 6214618 h 8319941"/>
              <a:gd name="connsiteX4" fmla="*/ 6952854 w 7703452"/>
              <a:gd name="connsiteY4" fmla="*/ 6721357 h 8319941"/>
              <a:gd name="connsiteX5" fmla="*/ 3851726 w 7703452"/>
              <a:gd name="connsiteY5" fmla="*/ 8319941 h 8319941"/>
              <a:gd name="connsiteX6" fmla="*/ 750597 w 7703452"/>
              <a:gd name="connsiteY6" fmla="*/ 6721357 h 8319941"/>
              <a:gd name="connsiteX7" fmla="*/ 199376 w 7703452"/>
              <a:gd name="connsiteY7" fmla="*/ 6214523 h 8319941"/>
              <a:gd name="connsiteX8" fmla="*/ 0 w 7703452"/>
              <a:gd name="connsiteY8" fmla="*/ 5517462 h 8319941"/>
              <a:gd name="connsiteX9" fmla="*/ 0 w 7703452"/>
              <a:gd name="connsiteY9" fmla="*/ 16897 h 8319941"/>
              <a:gd name="connsiteX0" fmla="*/ 0 w 7752480"/>
              <a:gd name="connsiteY0" fmla="*/ 16897 h 8319941"/>
              <a:gd name="connsiteX1" fmla="*/ 7752480 w 7752480"/>
              <a:gd name="connsiteY1" fmla="*/ 0 h 8319941"/>
              <a:gd name="connsiteX2" fmla="*/ 7703452 w 7752480"/>
              <a:gd name="connsiteY2" fmla="*/ 5517556 h 8319941"/>
              <a:gd name="connsiteX3" fmla="*/ 7504076 w 7752480"/>
              <a:gd name="connsiteY3" fmla="*/ 6214618 h 8319941"/>
              <a:gd name="connsiteX4" fmla="*/ 6952854 w 7752480"/>
              <a:gd name="connsiteY4" fmla="*/ 6721357 h 8319941"/>
              <a:gd name="connsiteX5" fmla="*/ 3851726 w 7752480"/>
              <a:gd name="connsiteY5" fmla="*/ 8319941 h 8319941"/>
              <a:gd name="connsiteX6" fmla="*/ 750597 w 7752480"/>
              <a:gd name="connsiteY6" fmla="*/ 6721357 h 8319941"/>
              <a:gd name="connsiteX7" fmla="*/ 199376 w 7752480"/>
              <a:gd name="connsiteY7" fmla="*/ 6214523 h 8319941"/>
              <a:gd name="connsiteX8" fmla="*/ 0 w 7752480"/>
              <a:gd name="connsiteY8" fmla="*/ 5517462 h 8319941"/>
              <a:gd name="connsiteX9" fmla="*/ 0 w 7752480"/>
              <a:gd name="connsiteY9" fmla="*/ 16897 h 831994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228793 w 7781897"/>
              <a:gd name="connsiteY7" fmla="*/ 6216743 h 8322161"/>
              <a:gd name="connsiteX8" fmla="*/ 29417 w 7781897"/>
              <a:gd name="connsiteY8" fmla="*/ 5519682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228793 w 7781897"/>
              <a:gd name="connsiteY7" fmla="*/ 6216743 h 8322161"/>
              <a:gd name="connsiteX8" fmla="*/ 0 w 7781897"/>
              <a:gd name="connsiteY8" fmla="*/ 5510125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160152 w 7781897"/>
              <a:gd name="connsiteY7" fmla="*/ 6130719 h 8322161"/>
              <a:gd name="connsiteX8" fmla="*/ 0 w 7781897"/>
              <a:gd name="connsiteY8" fmla="*/ 5510125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858460 w 7781897"/>
              <a:gd name="connsiteY6" fmla="*/ 6694903 h 8322161"/>
              <a:gd name="connsiteX7" fmla="*/ 160152 w 7781897"/>
              <a:gd name="connsiteY7" fmla="*/ 6130719 h 8322161"/>
              <a:gd name="connsiteX8" fmla="*/ 0 w 7781897"/>
              <a:gd name="connsiteY8" fmla="*/ 5510125 h 8322161"/>
              <a:gd name="connsiteX9" fmla="*/ 0 w 7781897"/>
              <a:gd name="connsiteY9" fmla="*/ 0 h 8322161"/>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723577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723577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666228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92328 w 7781897"/>
              <a:gd name="connsiteY3" fmla="*/ 6216838 h 8226579"/>
              <a:gd name="connsiteX4" fmla="*/ 6982271 w 7781897"/>
              <a:gd name="connsiteY4" fmla="*/ 6666228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9"/>
              <a:gd name="connsiteY0" fmla="*/ 0 h 8226579"/>
              <a:gd name="connsiteX1" fmla="*/ 7781897 w 7781899"/>
              <a:gd name="connsiteY1" fmla="*/ 2220 h 8226579"/>
              <a:gd name="connsiteX2" fmla="*/ 7781899 w 7781899"/>
              <a:gd name="connsiteY2" fmla="*/ 5491101 h 8226579"/>
              <a:gd name="connsiteX3" fmla="*/ 7592328 w 7781899"/>
              <a:gd name="connsiteY3" fmla="*/ 6216838 h 8226579"/>
              <a:gd name="connsiteX4" fmla="*/ 6982271 w 7781899"/>
              <a:gd name="connsiteY4" fmla="*/ 6666228 h 8226579"/>
              <a:gd name="connsiteX5" fmla="*/ 3890950 w 7781899"/>
              <a:gd name="connsiteY5" fmla="*/ 8226579 h 8226579"/>
              <a:gd name="connsiteX6" fmla="*/ 858460 w 7781899"/>
              <a:gd name="connsiteY6" fmla="*/ 6694903 h 8226579"/>
              <a:gd name="connsiteX7" fmla="*/ 160152 w 7781899"/>
              <a:gd name="connsiteY7" fmla="*/ 6130719 h 8226579"/>
              <a:gd name="connsiteX8" fmla="*/ 0 w 7781899"/>
              <a:gd name="connsiteY8" fmla="*/ 5510125 h 8226579"/>
              <a:gd name="connsiteX9" fmla="*/ 0 w 7781899"/>
              <a:gd name="connsiteY9" fmla="*/ 0 h 8226579"/>
              <a:gd name="connsiteX0" fmla="*/ 0 w 7781899"/>
              <a:gd name="connsiteY0" fmla="*/ 0 h 8226579"/>
              <a:gd name="connsiteX1" fmla="*/ 7781897 w 7781899"/>
              <a:gd name="connsiteY1" fmla="*/ 2220 h 8226579"/>
              <a:gd name="connsiteX2" fmla="*/ 7781899 w 7781899"/>
              <a:gd name="connsiteY2" fmla="*/ 5491101 h 8226579"/>
              <a:gd name="connsiteX3" fmla="*/ 7592328 w 7781899"/>
              <a:gd name="connsiteY3" fmla="*/ 6216838 h 8226579"/>
              <a:gd name="connsiteX4" fmla="*/ 6982271 w 7781899"/>
              <a:gd name="connsiteY4" fmla="*/ 6666228 h 8226579"/>
              <a:gd name="connsiteX5" fmla="*/ 3890950 w 7781899"/>
              <a:gd name="connsiteY5" fmla="*/ 8226579 h 8226579"/>
              <a:gd name="connsiteX6" fmla="*/ 858460 w 7781899"/>
              <a:gd name="connsiteY6" fmla="*/ 6694903 h 8226579"/>
              <a:gd name="connsiteX7" fmla="*/ 179763 w 7781899"/>
              <a:gd name="connsiteY7" fmla="*/ 6207185 h 8226579"/>
              <a:gd name="connsiteX8" fmla="*/ 0 w 7781899"/>
              <a:gd name="connsiteY8" fmla="*/ 5510125 h 8226579"/>
              <a:gd name="connsiteX9" fmla="*/ 0 w 7781899"/>
              <a:gd name="connsiteY9" fmla="*/ 0 h 822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81899" h="8226579">
                <a:moveTo>
                  <a:pt x="0" y="0"/>
                </a:moveTo>
                <a:lnTo>
                  <a:pt x="7781897" y="2220"/>
                </a:lnTo>
                <a:cubicBezTo>
                  <a:pt x="7781898" y="1831847"/>
                  <a:pt x="7781898" y="3661474"/>
                  <a:pt x="7781899" y="5491101"/>
                </a:cubicBezTo>
                <a:cubicBezTo>
                  <a:pt x="7781899" y="5736264"/>
                  <a:pt x="7725599" y="6020984"/>
                  <a:pt x="7592328" y="6216838"/>
                </a:cubicBezTo>
                <a:cubicBezTo>
                  <a:pt x="7459057" y="6412692"/>
                  <a:pt x="7210644" y="6548580"/>
                  <a:pt x="6982271" y="6666228"/>
                </a:cubicBezTo>
                <a:cubicBezTo>
                  <a:pt x="5951831" y="7167229"/>
                  <a:pt x="4921391" y="7696903"/>
                  <a:pt x="3890950" y="8226579"/>
                </a:cubicBezTo>
                <a:lnTo>
                  <a:pt x="858460" y="6694903"/>
                </a:lnTo>
                <a:cubicBezTo>
                  <a:pt x="630088" y="6577160"/>
                  <a:pt x="312048" y="6421038"/>
                  <a:pt x="179763" y="6207185"/>
                </a:cubicBezTo>
                <a:cubicBezTo>
                  <a:pt x="49278" y="5996274"/>
                  <a:pt x="0" y="5755287"/>
                  <a:pt x="0" y="5510125"/>
                </a:cubicBezTo>
                <a:lnTo>
                  <a:pt x="0" y="0"/>
                </a:lnTo>
                <a:close/>
              </a:path>
            </a:pathLst>
          </a:custGeom>
        </p:spPr>
        <p:txBody>
          <a:bodyPr wrap="square" anchor="ctr">
            <a:noAutofit/>
          </a:bodyPr>
          <a:lstStyle>
            <a:lvl1pPr marL="0" marR="0" indent="0" algn="ctr" defTabSz="554478" rtl="0" eaLnBrk="1" fontAlgn="auto" latinLnBrk="0" hangingPunct="1">
              <a:lnSpc>
                <a:spcPct val="90000"/>
              </a:lnSpc>
              <a:spcBef>
                <a:spcPts val="607"/>
              </a:spcBef>
              <a:spcAft>
                <a:spcPts val="0"/>
              </a:spcAft>
              <a:buClrTx/>
              <a:buSzTx/>
              <a:buFont typeface="Arial" panose="020B0604020202020204" pitchFamily="34" charset="0"/>
              <a:buNone/>
              <a:tabLst/>
              <a:defRPr b="0" i="0">
                <a:solidFill>
                  <a:schemeClr val="bg1"/>
                </a:solidFill>
                <a:latin typeface="Outfit" pitchFamily="2" charset="0"/>
              </a:defRPr>
            </a:lvl1pPr>
          </a:lstStyle>
          <a:p>
            <a:pPr marL="0" marR="0" lvl="0" indent="0" algn="ctr" defTabSz="554478" rtl="0" eaLnBrk="1" fontAlgn="auto" latinLnBrk="0" hangingPunct="1">
              <a:lnSpc>
                <a:spcPct val="90000"/>
              </a:lnSpc>
              <a:spcBef>
                <a:spcPts val="607"/>
              </a:spcBef>
              <a:spcAft>
                <a:spcPts val="0"/>
              </a:spcAft>
              <a:buClrTx/>
              <a:buSzTx/>
              <a:buFont typeface="Arial" panose="020B0604020202020204" pitchFamily="34" charset="0"/>
              <a:buNone/>
              <a:tabLst/>
              <a:defRPr/>
            </a:pPr>
            <a:r>
              <a:rPr lang="en-GB"/>
              <a:t>Click icon to add picture</a:t>
            </a:r>
            <a:endParaRPr lang="en-US" dirty="0"/>
          </a:p>
        </p:txBody>
      </p:sp>
    </p:spTree>
    <p:extLst>
      <p:ext uri="{BB962C8B-B14F-4D97-AF65-F5344CB8AC3E}">
        <p14:creationId xmlns:p14="http://schemas.microsoft.com/office/powerpoint/2010/main" val="31765277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over Slide_green_opt3">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32295549-C08F-2833-10A2-22BF12289814}"/>
              </a:ext>
            </a:extLst>
          </p:cNvPr>
          <p:cNvSpPr/>
          <p:nvPr userDrawn="1"/>
        </p:nvSpPr>
        <p:spPr>
          <a:xfrm>
            <a:off x="0" y="386"/>
            <a:ext cx="12192000"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7" name="Picture 6" descr="A picture containing text, sky, outdoor, green&#10;&#10;Description automatically generated">
            <a:extLst>
              <a:ext uri="{FF2B5EF4-FFF2-40B4-BE49-F238E27FC236}">
                <a16:creationId xmlns:a16="http://schemas.microsoft.com/office/drawing/2014/main" id="{A87E668B-9E4F-B66A-219F-844904B174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864493" y="-1500"/>
            <a:ext cx="5986943" cy="6023939"/>
          </a:xfrm>
          <a:prstGeom prst="rect">
            <a:avLst/>
          </a:prstGeom>
        </p:spPr>
      </p:pic>
      <p:sp>
        <p:nvSpPr>
          <p:cNvPr id="17" name="Subtitle 2">
            <a:extLst>
              <a:ext uri="{FF2B5EF4-FFF2-40B4-BE49-F238E27FC236}">
                <a16:creationId xmlns:a16="http://schemas.microsoft.com/office/drawing/2014/main" id="{2450CBED-BAF5-CC78-8065-CEE3D5F2A3D9}"/>
              </a:ext>
            </a:extLst>
          </p:cNvPr>
          <p:cNvSpPr>
            <a:spLocks noGrp="1"/>
          </p:cNvSpPr>
          <p:nvPr>
            <p:ph type="subTitle" idx="1"/>
          </p:nvPr>
        </p:nvSpPr>
        <p:spPr>
          <a:xfrm>
            <a:off x="518878" y="4957301"/>
            <a:ext cx="5271441" cy="567655"/>
          </a:xfrm>
          <a:prstGeom prst="rect">
            <a:avLst/>
          </a:prstGeom>
        </p:spPr>
        <p:txBody>
          <a:bodyPr/>
          <a:lstStyle>
            <a:lvl1pPr marL="0" indent="0" algn="l">
              <a:buNone/>
              <a:defRPr sz="1940">
                <a:solidFill>
                  <a:schemeClr val="bg1"/>
                </a:solidFill>
                <a:latin typeface="Outfit" pitchFamily="2" charset="0"/>
              </a:defRPr>
            </a:lvl1pPr>
            <a:lvl2pPr marL="277240" indent="0" algn="ctr">
              <a:buNone/>
              <a:defRPr sz="1213"/>
            </a:lvl2pPr>
            <a:lvl3pPr marL="554478" indent="0" algn="ctr">
              <a:buNone/>
              <a:defRPr sz="1092"/>
            </a:lvl3pPr>
            <a:lvl4pPr marL="831718" indent="0" algn="ctr">
              <a:buNone/>
              <a:defRPr sz="971"/>
            </a:lvl4pPr>
            <a:lvl5pPr marL="1108956" indent="0" algn="ctr">
              <a:buNone/>
              <a:defRPr sz="971"/>
            </a:lvl5pPr>
            <a:lvl6pPr marL="1386196" indent="0" algn="ctr">
              <a:buNone/>
              <a:defRPr sz="971"/>
            </a:lvl6pPr>
            <a:lvl7pPr marL="1663434" indent="0" algn="ctr">
              <a:buNone/>
              <a:defRPr sz="971"/>
            </a:lvl7pPr>
            <a:lvl8pPr marL="1940674" indent="0" algn="ctr">
              <a:buNone/>
              <a:defRPr sz="971"/>
            </a:lvl8pPr>
            <a:lvl9pPr marL="2217913" indent="0" algn="ctr">
              <a:buNone/>
              <a:defRPr sz="971"/>
            </a:lvl9pPr>
          </a:lstStyle>
          <a:p>
            <a:r>
              <a:rPr lang="en-GB"/>
              <a:t>Click to edit Master subtitle style</a:t>
            </a:r>
            <a:endParaRPr lang="en-US"/>
          </a:p>
        </p:txBody>
      </p:sp>
      <p:sp>
        <p:nvSpPr>
          <p:cNvPr id="3" name="Title Placeholder 1">
            <a:extLst>
              <a:ext uri="{FF2B5EF4-FFF2-40B4-BE49-F238E27FC236}">
                <a16:creationId xmlns:a16="http://schemas.microsoft.com/office/drawing/2014/main" id="{B80E2318-DB25-0320-3E27-C13F5713E775}"/>
              </a:ext>
            </a:extLst>
          </p:cNvPr>
          <p:cNvSpPr>
            <a:spLocks noGrp="1"/>
          </p:cNvSpPr>
          <p:nvPr>
            <p:ph type="title" hasCustomPrompt="1"/>
          </p:nvPr>
        </p:nvSpPr>
        <p:spPr>
          <a:xfrm>
            <a:off x="518877" y="2036695"/>
            <a:ext cx="4267060" cy="2286128"/>
          </a:xfrm>
          <a:prstGeom prst="rect">
            <a:avLst/>
          </a:prstGeom>
        </p:spPr>
        <p:txBody>
          <a:bodyPr vert="horz" lIns="91440" tIns="45720" rIns="91440" bIns="45720" rtlCol="0" anchor="t">
            <a:noAutofit/>
          </a:bodyPr>
          <a:lstStyle>
            <a:lvl1pPr>
              <a:defRPr sz="4367" b="1" i="0">
                <a:solidFill>
                  <a:schemeClr val="bg1"/>
                </a:solidFill>
                <a:latin typeface="Outfit" pitchFamily="2" charset="0"/>
              </a:defRPr>
            </a:lvl1pPr>
          </a:lstStyle>
          <a:p>
            <a:r>
              <a:rPr lang="en-GB"/>
              <a:t>Cover Slide</a:t>
            </a:r>
            <a:br>
              <a:rPr lang="en-GB"/>
            </a:br>
            <a:r>
              <a:rPr lang="en-GB"/>
              <a:t>title maximum of 4 lines </a:t>
            </a:r>
            <a:endParaRPr lang="en-US"/>
          </a:p>
        </p:txBody>
      </p:sp>
      <p:pic>
        <p:nvPicPr>
          <p:cNvPr id="5" name="Picture 4" descr="Logo&#10;&#10;Description automatically generated">
            <a:extLst>
              <a:ext uri="{FF2B5EF4-FFF2-40B4-BE49-F238E27FC236}">
                <a16:creationId xmlns:a16="http://schemas.microsoft.com/office/drawing/2014/main" id="{56800AB7-3DD6-1390-0D81-070E14CB57D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6" name="Picture Placeholder 6">
            <a:extLst>
              <a:ext uri="{FF2B5EF4-FFF2-40B4-BE49-F238E27FC236}">
                <a16:creationId xmlns:a16="http://schemas.microsoft.com/office/drawing/2014/main" id="{6A67FF1C-2AE3-AC33-1C9E-A9127729BFE2}"/>
              </a:ext>
            </a:extLst>
          </p:cNvPr>
          <p:cNvSpPr>
            <a:spLocks noGrp="1"/>
          </p:cNvSpPr>
          <p:nvPr>
            <p:ph type="pic" sz="quarter" idx="10"/>
          </p:nvPr>
        </p:nvSpPr>
        <p:spPr>
          <a:xfrm>
            <a:off x="7299383" y="-1497"/>
            <a:ext cx="5117163" cy="5549308"/>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007824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007824 h 11310868"/>
              <a:gd name="connsiteX0" fmla="*/ 0 w 7703452"/>
              <a:gd name="connsiteY0" fmla="*/ 16897 h 8319941"/>
              <a:gd name="connsiteX1" fmla="*/ 7703452 w 7703452"/>
              <a:gd name="connsiteY1" fmla="*/ 0 h 8319941"/>
              <a:gd name="connsiteX2" fmla="*/ 7703452 w 7703452"/>
              <a:gd name="connsiteY2" fmla="*/ 5517556 h 8319941"/>
              <a:gd name="connsiteX3" fmla="*/ 7504076 w 7703452"/>
              <a:gd name="connsiteY3" fmla="*/ 6214618 h 8319941"/>
              <a:gd name="connsiteX4" fmla="*/ 6952854 w 7703452"/>
              <a:gd name="connsiteY4" fmla="*/ 6721357 h 8319941"/>
              <a:gd name="connsiteX5" fmla="*/ 3851726 w 7703452"/>
              <a:gd name="connsiteY5" fmla="*/ 8319941 h 8319941"/>
              <a:gd name="connsiteX6" fmla="*/ 750597 w 7703452"/>
              <a:gd name="connsiteY6" fmla="*/ 6721357 h 8319941"/>
              <a:gd name="connsiteX7" fmla="*/ 199376 w 7703452"/>
              <a:gd name="connsiteY7" fmla="*/ 6214523 h 8319941"/>
              <a:gd name="connsiteX8" fmla="*/ 0 w 7703452"/>
              <a:gd name="connsiteY8" fmla="*/ 5517462 h 8319941"/>
              <a:gd name="connsiteX9" fmla="*/ 0 w 7703452"/>
              <a:gd name="connsiteY9" fmla="*/ 16897 h 8319941"/>
              <a:gd name="connsiteX0" fmla="*/ 0 w 7752480"/>
              <a:gd name="connsiteY0" fmla="*/ 16897 h 8319941"/>
              <a:gd name="connsiteX1" fmla="*/ 7752480 w 7752480"/>
              <a:gd name="connsiteY1" fmla="*/ 0 h 8319941"/>
              <a:gd name="connsiteX2" fmla="*/ 7703452 w 7752480"/>
              <a:gd name="connsiteY2" fmla="*/ 5517556 h 8319941"/>
              <a:gd name="connsiteX3" fmla="*/ 7504076 w 7752480"/>
              <a:gd name="connsiteY3" fmla="*/ 6214618 h 8319941"/>
              <a:gd name="connsiteX4" fmla="*/ 6952854 w 7752480"/>
              <a:gd name="connsiteY4" fmla="*/ 6721357 h 8319941"/>
              <a:gd name="connsiteX5" fmla="*/ 3851726 w 7752480"/>
              <a:gd name="connsiteY5" fmla="*/ 8319941 h 8319941"/>
              <a:gd name="connsiteX6" fmla="*/ 750597 w 7752480"/>
              <a:gd name="connsiteY6" fmla="*/ 6721357 h 8319941"/>
              <a:gd name="connsiteX7" fmla="*/ 199376 w 7752480"/>
              <a:gd name="connsiteY7" fmla="*/ 6214523 h 8319941"/>
              <a:gd name="connsiteX8" fmla="*/ 0 w 7752480"/>
              <a:gd name="connsiteY8" fmla="*/ 5517462 h 8319941"/>
              <a:gd name="connsiteX9" fmla="*/ 0 w 7752480"/>
              <a:gd name="connsiteY9" fmla="*/ 16897 h 831994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228793 w 7781897"/>
              <a:gd name="connsiteY7" fmla="*/ 6216743 h 8322161"/>
              <a:gd name="connsiteX8" fmla="*/ 29417 w 7781897"/>
              <a:gd name="connsiteY8" fmla="*/ 5519682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228793 w 7781897"/>
              <a:gd name="connsiteY7" fmla="*/ 6216743 h 8322161"/>
              <a:gd name="connsiteX8" fmla="*/ 0 w 7781897"/>
              <a:gd name="connsiteY8" fmla="*/ 5510125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780014 w 7781897"/>
              <a:gd name="connsiteY6" fmla="*/ 6723577 h 8322161"/>
              <a:gd name="connsiteX7" fmla="*/ 160152 w 7781897"/>
              <a:gd name="connsiteY7" fmla="*/ 6130719 h 8322161"/>
              <a:gd name="connsiteX8" fmla="*/ 0 w 7781897"/>
              <a:gd name="connsiteY8" fmla="*/ 5510125 h 8322161"/>
              <a:gd name="connsiteX9" fmla="*/ 0 w 7781897"/>
              <a:gd name="connsiteY9" fmla="*/ 0 h 8322161"/>
              <a:gd name="connsiteX0" fmla="*/ 0 w 7781897"/>
              <a:gd name="connsiteY0" fmla="*/ 0 h 8322161"/>
              <a:gd name="connsiteX1" fmla="*/ 7781897 w 7781897"/>
              <a:gd name="connsiteY1" fmla="*/ 2220 h 8322161"/>
              <a:gd name="connsiteX2" fmla="*/ 7732869 w 7781897"/>
              <a:gd name="connsiteY2" fmla="*/ 5519776 h 8322161"/>
              <a:gd name="connsiteX3" fmla="*/ 7533493 w 7781897"/>
              <a:gd name="connsiteY3" fmla="*/ 6216838 h 8322161"/>
              <a:gd name="connsiteX4" fmla="*/ 6982271 w 7781897"/>
              <a:gd name="connsiteY4" fmla="*/ 6723577 h 8322161"/>
              <a:gd name="connsiteX5" fmla="*/ 3881143 w 7781897"/>
              <a:gd name="connsiteY5" fmla="*/ 8322161 h 8322161"/>
              <a:gd name="connsiteX6" fmla="*/ 858460 w 7781897"/>
              <a:gd name="connsiteY6" fmla="*/ 6694903 h 8322161"/>
              <a:gd name="connsiteX7" fmla="*/ 160152 w 7781897"/>
              <a:gd name="connsiteY7" fmla="*/ 6130719 h 8322161"/>
              <a:gd name="connsiteX8" fmla="*/ 0 w 7781897"/>
              <a:gd name="connsiteY8" fmla="*/ 5510125 h 8322161"/>
              <a:gd name="connsiteX9" fmla="*/ 0 w 7781897"/>
              <a:gd name="connsiteY9" fmla="*/ 0 h 8322161"/>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723577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723577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33493 w 7781897"/>
              <a:gd name="connsiteY3" fmla="*/ 6216838 h 8226579"/>
              <a:gd name="connsiteX4" fmla="*/ 6982271 w 7781897"/>
              <a:gd name="connsiteY4" fmla="*/ 6666228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7"/>
              <a:gd name="connsiteY0" fmla="*/ 0 h 8226579"/>
              <a:gd name="connsiteX1" fmla="*/ 7781897 w 7781897"/>
              <a:gd name="connsiteY1" fmla="*/ 2220 h 8226579"/>
              <a:gd name="connsiteX2" fmla="*/ 7732869 w 7781897"/>
              <a:gd name="connsiteY2" fmla="*/ 5519776 h 8226579"/>
              <a:gd name="connsiteX3" fmla="*/ 7592328 w 7781897"/>
              <a:gd name="connsiteY3" fmla="*/ 6216838 h 8226579"/>
              <a:gd name="connsiteX4" fmla="*/ 6982271 w 7781897"/>
              <a:gd name="connsiteY4" fmla="*/ 6666228 h 8226579"/>
              <a:gd name="connsiteX5" fmla="*/ 3890950 w 7781897"/>
              <a:gd name="connsiteY5" fmla="*/ 8226579 h 8226579"/>
              <a:gd name="connsiteX6" fmla="*/ 858460 w 7781897"/>
              <a:gd name="connsiteY6" fmla="*/ 6694903 h 8226579"/>
              <a:gd name="connsiteX7" fmla="*/ 160152 w 7781897"/>
              <a:gd name="connsiteY7" fmla="*/ 6130719 h 8226579"/>
              <a:gd name="connsiteX8" fmla="*/ 0 w 7781897"/>
              <a:gd name="connsiteY8" fmla="*/ 5510125 h 8226579"/>
              <a:gd name="connsiteX9" fmla="*/ 0 w 7781897"/>
              <a:gd name="connsiteY9" fmla="*/ 0 h 8226579"/>
              <a:gd name="connsiteX0" fmla="*/ 0 w 7781899"/>
              <a:gd name="connsiteY0" fmla="*/ 0 h 8226579"/>
              <a:gd name="connsiteX1" fmla="*/ 7781897 w 7781899"/>
              <a:gd name="connsiteY1" fmla="*/ 2220 h 8226579"/>
              <a:gd name="connsiteX2" fmla="*/ 7781899 w 7781899"/>
              <a:gd name="connsiteY2" fmla="*/ 5491101 h 8226579"/>
              <a:gd name="connsiteX3" fmla="*/ 7592328 w 7781899"/>
              <a:gd name="connsiteY3" fmla="*/ 6216838 h 8226579"/>
              <a:gd name="connsiteX4" fmla="*/ 6982271 w 7781899"/>
              <a:gd name="connsiteY4" fmla="*/ 6666228 h 8226579"/>
              <a:gd name="connsiteX5" fmla="*/ 3890950 w 7781899"/>
              <a:gd name="connsiteY5" fmla="*/ 8226579 h 8226579"/>
              <a:gd name="connsiteX6" fmla="*/ 858460 w 7781899"/>
              <a:gd name="connsiteY6" fmla="*/ 6694903 h 8226579"/>
              <a:gd name="connsiteX7" fmla="*/ 160152 w 7781899"/>
              <a:gd name="connsiteY7" fmla="*/ 6130719 h 8226579"/>
              <a:gd name="connsiteX8" fmla="*/ 0 w 7781899"/>
              <a:gd name="connsiteY8" fmla="*/ 5510125 h 8226579"/>
              <a:gd name="connsiteX9" fmla="*/ 0 w 7781899"/>
              <a:gd name="connsiteY9" fmla="*/ 0 h 8226579"/>
              <a:gd name="connsiteX0" fmla="*/ 0 w 7781899"/>
              <a:gd name="connsiteY0" fmla="*/ 0 h 8226579"/>
              <a:gd name="connsiteX1" fmla="*/ 7781897 w 7781899"/>
              <a:gd name="connsiteY1" fmla="*/ 2220 h 8226579"/>
              <a:gd name="connsiteX2" fmla="*/ 7781899 w 7781899"/>
              <a:gd name="connsiteY2" fmla="*/ 5491101 h 8226579"/>
              <a:gd name="connsiteX3" fmla="*/ 7592328 w 7781899"/>
              <a:gd name="connsiteY3" fmla="*/ 6216838 h 8226579"/>
              <a:gd name="connsiteX4" fmla="*/ 6982271 w 7781899"/>
              <a:gd name="connsiteY4" fmla="*/ 6666228 h 8226579"/>
              <a:gd name="connsiteX5" fmla="*/ 3890950 w 7781899"/>
              <a:gd name="connsiteY5" fmla="*/ 8226579 h 8226579"/>
              <a:gd name="connsiteX6" fmla="*/ 858460 w 7781899"/>
              <a:gd name="connsiteY6" fmla="*/ 6694903 h 8226579"/>
              <a:gd name="connsiteX7" fmla="*/ 179763 w 7781899"/>
              <a:gd name="connsiteY7" fmla="*/ 6207185 h 8226579"/>
              <a:gd name="connsiteX8" fmla="*/ 0 w 7781899"/>
              <a:gd name="connsiteY8" fmla="*/ 5510125 h 8226579"/>
              <a:gd name="connsiteX9" fmla="*/ 0 w 7781899"/>
              <a:gd name="connsiteY9" fmla="*/ 0 h 822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81899" h="8226579">
                <a:moveTo>
                  <a:pt x="0" y="0"/>
                </a:moveTo>
                <a:lnTo>
                  <a:pt x="7781897" y="2220"/>
                </a:lnTo>
                <a:cubicBezTo>
                  <a:pt x="7781898" y="1831847"/>
                  <a:pt x="7781898" y="3661474"/>
                  <a:pt x="7781899" y="5491101"/>
                </a:cubicBezTo>
                <a:cubicBezTo>
                  <a:pt x="7781899" y="5736264"/>
                  <a:pt x="7725599" y="6020984"/>
                  <a:pt x="7592328" y="6216838"/>
                </a:cubicBezTo>
                <a:cubicBezTo>
                  <a:pt x="7459057" y="6412692"/>
                  <a:pt x="7210644" y="6548580"/>
                  <a:pt x="6982271" y="6666228"/>
                </a:cubicBezTo>
                <a:cubicBezTo>
                  <a:pt x="5951831" y="7167229"/>
                  <a:pt x="4921391" y="7696903"/>
                  <a:pt x="3890950" y="8226579"/>
                </a:cubicBezTo>
                <a:lnTo>
                  <a:pt x="858460" y="6694903"/>
                </a:lnTo>
                <a:cubicBezTo>
                  <a:pt x="630088" y="6577160"/>
                  <a:pt x="312048" y="6421038"/>
                  <a:pt x="179763" y="6207185"/>
                </a:cubicBezTo>
                <a:cubicBezTo>
                  <a:pt x="49278" y="5996274"/>
                  <a:pt x="0" y="5755287"/>
                  <a:pt x="0" y="5510125"/>
                </a:cubicBezTo>
                <a:lnTo>
                  <a:pt x="0" y="0"/>
                </a:lnTo>
                <a:close/>
              </a:path>
            </a:pathLst>
          </a:custGeom>
        </p:spPr>
        <p:txBody>
          <a:bodyPr wrap="square" anchor="ctr">
            <a:noAutofit/>
          </a:bodyPr>
          <a:lstStyle>
            <a:lvl1pPr marL="0" marR="0" indent="0" algn="ctr" defTabSz="554478" rtl="0" eaLnBrk="1" fontAlgn="auto" latinLnBrk="0" hangingPunct="1">
              <a:lnSpc>
                <a:spcPct val="90000"/>
              </a:lnSpc>
              <a:spcBef>
                <a:spcPts val="607"/>
              </a:spcBef>
              <a:spcAft>
                <a:spcPts val="0"/>
              </a:spcAft>
              <a:buClrTx/>
              <a:buSzTx/>
              <a:buFont typeface="Arial" panose="020B0604020202020204" pitchFamily="34" charset="0"/>
              <a:buNone/>
              <a:tabLst/>
              <a:defRPr b="0" i="0">
                <a:latin typeface="Outfit" pitchFamily="2" charset="0"/>
              </a:defRPr>
            </a:lvl1pPr>
          </a:lstStyle>
          <a:p>
            <a:pPr marL="0" marR="0" lvl="0" indent="0" algn="ctr" defTabSz="554478" rtl="0" eaLnBrk="1" fontAlgn="auto" latinLnBrk="0" hangingPunct="1">
              <a:lnSpc>
                <a:spcPct val="90000"/>
              </a:lnSpc>
              <a:spcBef>
                <a:spcPts val="607"/>
              </a:spcBef>
              <a:spcAft>
                <a:spcPts val="0"/>
              </a:spcAft>
              <a:buClrTx/>
              <a:buSzTx/>
              <a:buFont typeface="Arial" panose="020B0604020202020204" pitchFamily="34" charset="0"/>
              <a:buNone/>
              <a:tabLst/>
              <a:defRPr/>
            </a:pPr>
            <a:r>
              <a:rPr lang="en-GB"/>
              <a:t>Click icon to add picture</a:t>
            </a:r>
            <a:endParaRPr lang="en-US"/>
          </a:p>
        </p:txBody>
      </p:sp>
    </p:spTree>
    <p:extLst>
      <p:ext uri="{BB962C8B-B14F-4D97-AF65-F5344CB8AC3E}">
        <p14:creationId xmlns:p14="http://schemas.microsoft.com/office/powerpoint/2010/main" val="303309296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ver Slide_white_opt4_2">
    <p:spTree>
      <p:nvGrpSpPr>
        <p:cNvPr id="1" name=""/>
        <p:cNvGrpSpPr/>
        <p:nvPr/>
      </p:nvGrpSpPr>
      <p:grpSpPr>
        <a:xfrm>
          <a:off x="0" y="0"/>
          <a:ext cx="0" cy="0"/>
          <a:chOff x="0" y="0"/>
          <a:chExt cx="0" cy="0"/>
        </a:xfrm>
      </p:grpSpPr>
      <p:pic>
        <p:nvPicPr>
          <p:cNvPr id="8" name="Picture 7" descr="Shape&#10;&#10;Description automatically generated">
            <a:extLst>
              <a:ext uri="{FF2B5EF4-FFF2-40B4-BE49-F238E27FC236}">
                <a16:creationId xmlns:a16="http://schemas.microsoft.com/office/drawing/2014/main" id="{5BAB2048-AC9E-1F4A-D866-B15D7071D3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113528" y="-7364"/>
            <a:ext cx="5676941" cy="6872903"/>
          </a:xfrm>
          <a:prstGeom prst="rect">
            <a:avLst/>
          </a:prstGeom>
        </p:spPr>
      </p:pic>
      <p:pic>
        <p:nvPicPr>
          <p:cNvPr id="9" name="Picture 8">
            <a:extLst>
              <a:ext uri="{FF2B5EF4-FFF2-40B4-BE49-F238E27FC236}">
                <a16:creationId xmlns:a16="http://schemas.microsoft.com/office/drawing/2014/main" id="{849D4D7D-7842-485B-36C3-917F4255A6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50386" y="-7364"/>
            <a:ext cx="3837473" cy="3923432"/>
          </a:xfrm>
          <a:prstGeom prst="rect">
            <a:avLst/>
          </a:prstGeom>
        </p:spPr>
      </p:pic>
      <p:pic>
        <p:nvPicPr>
          <p:cNvPr id="4" name="Picture 3" descr="Logo&#10;&#10;Description automatically generated with medium confidence">
            <a:extLst>
              <a:ext uri="{FF2B5EF4-FFF2-40B4-BE49-F238E27FC236}">
                <a16:creationId xmlns:a16="http://schemas.microsoft.com/office/drawing/2014/main" id="{E9BA3667-DBE8-38CD-D818-1789F73A958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17" name="Subtitle 2">
            <a:extLst>
              <a:ext uri="{FF2B5EF4-FFF2-40B4-BE49-F238E27FC236}">
                <a16:creationId xmlns:a16="http://schemas.microsoft.com/office/drawing/2014/main" id="{2450CBED-BAF5-CC78-8065-CEE3D5F2A3D9}"/>
              </a:ext>
            </a:extLst>
          </p:cNvPr>
          <p:cNvSpPr>
            <a:spLocks noGrp="1"/>
          </p:cNvSpPr>
          <p:nvPr>
            <p:ph type="subTitle" idx="1"/>
          </p:nvPr>
        </p:nvSpPr>
        <p:spPr>
          <a:xfrm>
            <a:off x="518878" y="4957301"/>
            <a:ext cx="5271441" cy="567655"/>
          </a:xfrm>
          <a:prstGeom prst="rect">
            <a:avLst/>
          </a:prstGeom>
        </p:spPr>
        <p:txBody>
          <a:bodyPr/>
          <a:lstStyle>
            <a:lvl1pPr marL="0" indent="0" algn="l">
              <a:buNone/>
              <a:defRPr sz="1940">
                <a:solidFill>
                  <a:srgbClr val="003C3B"/>
                </a:solidFill>
                <a:latin typeface="Outfit" pitchFamily="2" charset="0"/>
              </a:defRPr>
            </a:lvl1pPr>
            <a:lvl2pPr marL="277240" indent="0" algn="ctr">
              <a:buNone/>
              <a:defRPr sz="1213"/>
            </a:lvl2pPr>
            <a:lvl3pPr marL="554478" indent="0" algn="ctr">
              <a:buNone/>
              <a:defRPr sz="1092"/>
            </a:lvl3pPr>
            <a:lvl4pPr marL="831718" indent="0" algn="ctr">
              <a:buNone/>
              <a:defRPr sz="971"/>
            </a:lvl4pPr>
            <a:lvl5pPr marL="1108956" indent="0" algn="ctr">
              <a:buNone/>
              <a:defRPr sz="971"/>
            </a:lvl5pPr>
            <a:lvl6pPr marL="1386196" indent="0" algn="ctr">
              <a:buNone/>
              <a:defRPr sz="971"/>
            </a:lvl6pPr>
            <a:lvl7pPr marL="1663434" indent="0" algn="ctr">
              <a:buNone/>
              <a:defRPr sz="971"/>
            </a:lvl7pPr>
            <a:lvl8pPr marL="1940674" indent="0" algn="ctr">
              <a:buNone/>
              <a:defRPr sz="971"/>
            </a:lvl8pPr>
            <a:lvl9pPr marL="2217913" indent="0" algn="ctr">
              <a:buNone/>
              <a:defRPr sz="971"/>
            </a:lvl9pPr>
          </a:lstStyle>
          <a:p>
            <a:r>
              <a:rPr lang="en-GB"/>
              <a:t>Click to edit Master subtitle style</a:t>
            </a:r>
            <a:endParaRPr lang="en-US"/>
          </a:p>
        </p:txBody>
      </p:sp>
      <p:sp>
        <p:nvSpPr>
          <p:cNvPr id="3" name="Title Placeholder 1">
            <a:extLst>
              <a:ext uri="{FF2B5EF4-FFF2-40B4-BE49-F238E27FC236}">
                <a16:creationId xmlns:a16="http://schemas.microsoft.com/office/drawing/2014/main" id="{B80E2318-DB25-0320-3E27-C13F5713E775}"/>
              </a:ext>
            </a:extLst>
          </p:cNvPr>
          <p:cNvSpPr>
            <a:spLocks noGrp="1"/>
          </p:cNvSpPr>
          <p:nvPr>
            <p:ph type="title" hasCustomPrompt="1"/>
          </p:nvPr>
        </p:nvSpPr>
        <p:spPr>
          <a:xfrm>
            <a:off x="518877" y="2036695"/>
            <a:ext cx="4267060" cy="2286128"/>
          </a:xfrm>
          <a:prstGeom prst="rect">
            <a:avLst/>
          </a:prstGeom>
        </p:spPr>
        <p:txBody>
          <a:bodyPr vert="horz" lIns="91440" tIns="45720" rIns="91440" bIns="45720" rtlCol="0" anchor="t">
            <a:noAutofit/>
          </a:bodyPr>
          <a:lstStyle>
            <a:lvl1pPr>
              <a:defRPr sz="4367" b="1" i="0">
                <a:solidFill>
                  <a:srgbClr val="003C3B"/>
                </a:solidFill>
                <a:latin typeface="Outfit" pitchFamily="2" charset="0"/>
              </a:defRPr>
            </a:lvl1pPr>
          </a:lstStyle>
          <a:p>
            <a:r>
              <a:rPr lang="en-GB"/>
              <a:t>Cover Slide</a:t>
            </a:r>
            <a:br>
              <a:rPr lang="en-GB"/>
            </a:br>
            <a:r>
              <a:rPr lang="en-GB"/>
              <a:t>title maximum of 4 lines </a:t>
            </a:r>
            <a:endParaRPr lang="en-US"/>
          </a:p>
        </p:txBody>
      </p:sp>
      <p:sp>
        <p:nvSpPr>
          <p:cNvPr id="2" name="Picture Placeholder 8">
            <a:extLst>
              <a:ext uri="{FF2B5EF4-FFF2-40B4-BE49-F238E27FC236}">
                <a16:creationId xmlns:a16="http://schemas.microsoft.com/office/drawing/2014/main" id="{5B0E4720-DC61-098C-8125-F7EF583CA320}"/>
              </a:ext>
            </a:extLst>
          </p:cNvPr>
          <p:cNvSpPr>
            <a:spLocks noGrp="1"/>
          </p:cNvSpPr>
          <p:nvPr>
            <p:ph type="pic" sz="quarter" idx="10"/>
          </p:nvPr>
        </p:nvSpPr>
        <p:spPr>
          <a:xfrm>
            <a:off x="7750385" y="9228"/>
            <a:ext cx="3837472" cy="3906841"/>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778922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778922 h 11310868"/>
              <a:gd name="connsiteX0" fmla="*/ 0 w 7703452"/>
              <a:gd name="connsiteY0" fmla="*/ 16501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6501 h 7548447"/>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750597 w 7703452"/>
              <a:gd name="connsiteY6" fmla="*/ 5949863 h 7449436"/>
              <a:gd name="connsiteX7" fmla="*/ 199376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199376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375448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375448 w 7703452"/>
              <a:gd name="connsiteY7" fmla="*/ 5443029 h 7449436"/>
              <a:gd name="connsiteX8" fmla="*/ 167688 w 7703452"/>
              <a:gd name="connsiteY8" fmla="*/ 4754218 h 7449436"/>
              <a:gd name="connsiteX9" fmla="*/ 0 w 7703452"/>
              <a:gd name="connsiteY9" fmla="*/ 16501 h 7449436"/>
              <a:gd name="connsiteX0" fmla="*/ 0 w 7544148"/>
              <a:gd name="connsiteY0" fmla="*/ 16501 h 7449436"/>
              <a:gd name="connsiteX1" fmla="*/ 7544148 w 7544148"/>
              <a:gd name="connsiteY1" fmla="*/ 0 h 7449436"/>
              <a:gd name="connsiteX2" fmla="*/ 7544148 w 7544148"/>
              <a:gd name="connsiteY2" fmla="*/ 4746062 h 7449436"/>
              <a:gd name="connsiteX3" fmla="*/ 7344772 w 7544148"/>
              <a:gd name="connsiteY3" fmla="*/ 5443124 h 7449436"/>
              <a:gd name="connsiteX4" fmla="*/ 6793550 w 7544148"/>
              <a:gd name="connsiteY4" fmla="*/ 5949863 h 7449436"/>
              <a:gd name="connsiteX5" fmla="*/ 3725960 w 7544148"/>
              <a:gd name="connsiteY5" fmla="*/ 7449436 h 7449436"/>
              <a:gd name="connsiteX6" fmla="*/ 717058 w 7544148"/>
              <a:gd name="connsiteY6" fmla="*/ 5941613 h 7449436"/>
              <a:gd name="connsiteX7" fmla="*/ 216144 w 7544148"/>
              <a:gd name="connsiteY7" fmla="*/ 5443029 h 7449436"/>
              <a:gd name="connsiteX8" fmla="*/ 8384 w 7544148"/>
              <a:gd name="connsiteY8" fmla="*/ 4754218 h 7449436"/>
              <a:gd name="connsiteX9" fmla="*/ 0 w 7544148"/>
              <a:gd name="connsiteY9" fmla="*/ 16501 h 7449436"/>
              <a:gd name="connsiteX0" fmla="*/ 0 w 7544148"/>
              <a:gd name="connsiteY0" fmla="*/ 8251 h 7441186"/>
              <a:gd name="connsiteX1" fmla="*/ 7426767 w 7544148"/>
              <a:gd name="connsiteY1" fmla="*/ 0 h 7441186"/>
              <a:gd name="connsiteX2" fmla="*/ 7544148 w 7544148"/>
              <a:gd name="connsiteY2" fmla="*/ 4737812 h 7441186"/>
              <a:gd name="connsiteX3" fmla="*/ 7344772 w 7544148"/>
              <a:gd name="connsiteY3" fmla="*/ 5434874 h 7441186"/>
              <a:gd name="connsiteX4" fmla="*/ 6793550 w 7544148"/>
              <a:gd name="connsiteY4" fmla="*/ 5941613 h 7441186"/>
              <a:gd name="connsiteX5" fmla="*/ 3725960 w 7544148"/>
              <a:gd name="connsiteY5" fmla="*/ 7441186 h 7441186"/>
              <a:gd name="connsiteX6" fmla="*/ 717058 w 7544148"/>
              <a:gd name="connsiteY6" fmla="*/ 5933363 h 7441186"/>
              <a:gd name="connsiteX7" fmla="*/ 216144 w 7544148"/>
              <a:gd name="connsiteY7" fmla="*/ 5434779 h 7441186"/>
              <a:gd name="connsiteX8" fmla="*/ 8384 w 7544148"/>
              <a:gd name="connsiteY8" fmla="*/ 4745968 h 7441186"/>
              <a:gd name="connsiteX9" fmla="*/ 0 w 7544148"/>
              <a:gd name="connsiteY9" fmla="*/ 8251 h 7441186"/>
              <a:gd name="connsiteX0" fmla="*/ 0 w 7429007"/>
              <a:gd name="connsiteY0" fmla="*/ 8251 h 7441186"/>
              <a:gd name="connsiteX1" fmla="*/ 7426767 w 7429007"/>
              <a:gd name="connsiteY1" fmla="*/ 0 h 7441186"/>
              <a:gd name="connsiteX2" fmla="*/ 7426766 w 7429007"/>
              <a:gd name="connsiteY2" fmla="*/ 4737812 h 7441186"/>
              <a:gd name="connsiteX3" fmla="*/ 7344772 w 7429007"/>
              <a:gd name="connsiteY3" fmla="*/ 5434874 h 7441186"/>
              <a:gd name="connsiteX4" fmla="*/ 6793550 w 7429007"/>
              <a:gd name="connsiteY4" fmla="*/ 5941613 h 7441186"/>
              <a:gd name="connsiteX5" fmla="*/ 3725960 w 7429007"/>
              <a:gd name="connsiteY5" fmla="*/ 7441186 h 7441186"/>
              <a:gd name="connsiteX6" fmla="*/ 717058 w 7429007"/>
              <a:gd name="connsiteY6" fmla="*/ 5933363 h 7441186"/>
              <a:gd name="connsiteX7" fmla="*/ 216144 w 7429007"/>
              <a:gd name="connsiteY7" fmla="*/ 5434779 h 7441186"/>
              <a:gd name="connsiteX8" fmla="*/ 8384 w 7429007"/>
              <a:gd name="connsiteY8" fmla="*/ 4745968 h 7441186"/>
              <a:gd name="connsiteX9" fmla="*/ 0 w 7429007"/>
              <a:gd name="connsiteY9" fmla="*/ 8251 h 7441186"/>
              <a:gd name="connsiteX0" fmla="*/ 0 w 7426766"/>
              <a:gd name="connsiteY0" fmla="*/ 8251 h 7441186"/>
              <a:gd name="connsiteX1" fmla="*/ 7426767 w 7426766"/>
              <a:gd name="connsiteY1" fmla="*/ 0 h 7441186"/>
              <a:gd name="connsiteX2" fmla="*/ 7426766 w 7426766"/>
              <a:gd name="connsiteY2" fmla="*/ 4737812 h 7441186"/>
              <a:gd name="connsiteX3" fmla="*/ 7210622 w 7426766"/>
              <a:gd name="connsiteY3" fmla="*/ 5434875 h 7441186"/>
              <a:gd name="connsiteX4" fmla="*/ 6793550 w 7426766"/>
              <a:gd name="connsiteY4" fmla="*/ 5941613 h 7441186"/>
              <a:gd name="connsiteX5" fmla="*/ 3725960 w 7426766"/>
              <a:gd name="connsiteY5" fmla="*/ 7441186 h 7441186"/>
              <a:gd name="connsiteX6" fmla="*/ 717058 w 7426766"/>
              <a:gd name="connsiteY6" fmla="*/ 5933363 h 7441186"/>
              <a:gd name="connsiteX7" fmla="*/ 216144 w 7426766"/>
              <a:gd name="connsiteY7" fmla="*/ 5434779 h 7441186"/>
              <a:gd name="connsiteX8" fmla="*/ 8384 w 7426766"/>
              <a:gd name="connsiteY8" fmla="*/ 4745968 h 7441186"/>
              <a:gd name="connsiteX9" fmla="*/ 0 w 7426766"/>
              <a:gd name="connsiteY9" fmla="*/ 8251 h 7441186"/>
              <a:gd name="connsiteX0" fmla="*/ 0 w 7426767"/>
              <a:gd name="connsiteY0" fmla="*/ 8251 h 7441186"/>
              <a:gd name="connsiteX1" fmla="*/ 7426767 w 7426767"/>
              <a:gd name="connsiteY1" fmla="*/ 0 h 7441186"/>
              <a:gd name="connsiteX2" fmla="*/ 7426766 w 7426767"/>
              <a:gd name="connsiteY2" fmla="*/ 4737812 h 7441186"/>
              <a:gd name="connsiteX3" fmla="*/ 7210622 w 7426767"/>
              <a:gd name="connsiteY3" fmla="*/ 5434875 h 7441186"/>
              <a:gd name="connsiteX4" fmla="*/ 6634246 w 7426767"/>
              <a:gd name="connsiteY4" fmla="*/ 5974617 h 7441186"/>
              <a:gd name="connsiteX5" fmla="*/ 3725960 w 7426767"/>
              <a:gd name="connsiteY5" fmla="*/ 7441186 h 7441186"/>
              <a:gd name="connsiteX6" fmla="*/ 717058 w 7426767"/>
              <a:gd name="connsiteY6" fmla="*/ 5933363 h 7441186"/>
              <a:gd name="connsiteX7" fmla="*/ 216144 w 7426767"/>
              <a:gd name="connsiteY7" fmla="*/ 5434779 h 7441186"/>
              <a:gd name="connsiteX8" fmla="*/ 8384 w 7426767"/>
              <a:gd name="connsiteY8" fmla="*/ 4745968 h 7441186"/>
              <a:gd name="connsiteX9" fmla="*/ 0 w 7426767"/>
              <a:gd name="connsiteY9" fmla="*/ 8251 h 7441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26767" h="7441186">
                <a:moveTo>
                  <a:pt x="0" y="8251"/>
                </a:moveTo>
                <a:lnTo>
                  <a:pt x="7426767" y="0"/>
                </a:lnTo>
                <a:cubicBezTo>
                  <a:pt x="7426767" y="1579271"/>
                  <a:pt x="7426766" y="3158541"/>
                  <a:pt x="7426766" y="4737812"/>
                </a:cubicBezTo>
                <a:cubicBezTo>
                  <a:pt x="7426766" y="4982975"/>
                  <a:pt x="7342709" y="5228741"/>
                  <a:pt x="7210622" y="5434875"/>
                </a:cubicBezTo>
                <a:cubicBezTo>
                  <a:pt x="7078535" y="5641009"/>
                  <a:pt x="6862619" y="5856969"/>
                  <a:pt x="6634246" y="5974617"/>
                </a:cubicBezTo>
                <a:lnTo>
                  <a:pt x="3725960" y="7441186"/>
                </a:lnTo>
                <a:lnTo>
                  <a:pt x="717058" y="5933363"/>
                </a:lnTo>
                <a:cubicBezTo>
                  <a:pt x="488686" y="5815620"/>
                  <a:pt x="348429" y="5648632"/>
                  <a:pt x="216144" y="5434779"/>
                </a:cubicBezTo>
                <a:cubicBezTo>
                  <a:pt x="85659" y="5223868"/>
                  <a:pt x="8384" y="4991130"/>
                  <a:pt x="8384" y="4745968"/>
                </a:cubicBezTo>
                <a:cubicBezTo>
                  <a:pt x="5589" y="3166729"/>
                  <a:pt x="2795" y="1587490"/>
                  <a:pt x="0" y="8251"/>
                </a:cubicBezTo>
                <a:close/>
              </a:path>
            </a:pathLst>
          </a:custGeom>
        </p:spPr>
        <p:txBody>
          <a:bodyPr wrap="square" anchor="ctr">
            <a:noAutofit/>
          </a:bodyPr>
          <a:lstStyle>
            <a:lvl1pPr marL="0" marR="0" indent="0" algn="ctr" defTabSz="554478" rtl="0" eaLnBrk="1" fontAlgn="auto" latinLnBrk="0" hangingPunct="1">
              <a:lnSpc>
                <a:spcPct val="90000"/>
              </a:lnSpc>
              <a:spcBef>
                <a:spcPts val="607"/>
              </a:spcBef>
              <a:spcAft>
                <a:spcPts val="0"/>
              </a:spcAft>
              <a:buClrTx/>
              <a:buSzTx/>
              <a:buFont typeface="Arial" panose="020B0604020202020204" pitchFamily="34" charset="0"/>
              <a:buNone/>
              <a:tabLst/>
              <a:defRPr b="0" i="0">
                <a:solidFill>
                  <a:schemeClr val="bg1"/>
                </a:solidFill>
                <a:latin typeface="Outfit" pitchFamily="2" charset="0"/>
              </a:defRPr>
            </a:lvl1pPr>
          </a:lstStyle>
          <a:p>
            <a:pPr marL="0" marR="0" lvl="0" indent="0" algn="ctr" defTabSz="554478" rtl="0" eaLnBrk="1" fontAlgn="auto" latinLnBrk="0" hangingPunct="1">
              <a:lnSpc>
                <a:spcPct val="90000"/>
              </a:lnSpc>
              <a:spcBef>
                <a:spcPts val="607"/>
              </a:spcBef>
              <a:spcAft>
                <a:spcPts val="0"/>
              </a:spcAft>
              <a:buClrTx/>
              <a:buSzTx/>
              <a:buFont typeface="Arial" panose="020B0604020202020204" pitchFamily="34" charset="0"/>
              <a:buNone/>
              <a:tabLst/>
              <a:defRPr/>
            </a:pPr>
            <a:r>
              <a:rPr lang="en-GB"/>
              <a:t>Click icon to add picture</a:t>
            </a:r>
            <a:endParaRPr lang="en-US" dirty="0"/>
          </a:p>
        </p:txBody>
      </p:sp>
    </p:spTree>
    <p:extLst>
      <p:ext uri="{BB962C8B-B14F-4D97-AF65-F5344CB8AC3E}">
        <p14:creationId xmlns:p14="http://schemas.microsoft.com/office/powerpoint/2010/main" val="21356419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ver Slide_green_opt4">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1298603-0265-B51E-5AFA-28B77C5D93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40"/>
            <a:ext cx="12203523" cy="6864000"/>
          </a:xfrm>
          <a:prstGeom prst="rect">
            <a:avLst/>
          </a:prstGeom>
        </p:spPr>
      </p:pic>
      <p:pic>
        <p:nvPicPr>
          <p:cNvPr id="5" name="Picture 4" descr="Logo&#10;&#10;Description automatically generated">
            <a:extLst>
              <a:ext uri="{FF2B5EF4-FFF2-40B4-BE49-F238E27FC236}">
                <a16:creationId xmlns:a16="http://schemas.microsoft.com/office/drawing/2014/main" id="{60B11714-66E0-73E7-21D9-A04EC045284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6" name="Subtitle 2">
            <a:extLst>
              <a:ext uri="{FF2B5EF4-FFF2-40B4-BE49-F238E27FC236}">
                <a16:creationId xmlns:a16="http://schemas.microsoft.com/office/drawing/2014/main" id="{DDC1EBCA-571F-432C-54DC-A169C3608F90}"/>
              </a:ext>
            </a:extLst>
          </p:cNvPr>
          <p:cNvSpPr>
            <a:spLocks noGrp="1"/>
          </p:cNvSpPr>
          <p:nvPr>
            <p:ph type="subTitle" idx="1"/>
          </p:nvPr>
        </p:nvSpPr>
        <p:spPr>
          <a:xfrm>
            <a:off x="518878" y="4957301"/>
            <a:ext cx="5271441" cy="567655"/>
          </a:xfrm>
          <a:prstGeom prst="rect">
            <a:avLst/>
          </a:prstGeom>
        </p:spPr>
        <p:txBody>
          <a:bodyPr/>
          <a:lstStyle>
            <a:lvl1pPr marL="0" indent="0" algn="l">
              <a:buNone/>
              <a:defRPr sz="1940">
                <a:solidFill>
                  <a:schemeClr val="bg1"/>
                </a:solidFill>
                <a:latin typeface="Outfit" pitchFamily="2" charset="0"/>
              </a:defRPr>
            </a:lvl1pPr>
            <a:lvl2pPr marL="277240" indent="0" algn="ctr">
              <a:buNone/>
              <a:defRPr sz="1213"/>
            </a:lvl2pPr>
            <a:lvl3pPr marL="554478" indent="0" algn="ctr">
              <a:buNone/>
              <a:defRPr sz="1092"/>
            </a:lvl3pPr>
            <a:lvl4pPr marL="831718" indent="0" algn="ctr">
              <a:buNone/>
              <a:defRPr sz="971"/>
            </a:lvl4pPr>
            <a:lvl5pPr marL="1108956" indent="0" algn="ctr">
              <a:buNone/>
              <a:defRPr sz="971"/>
            </a:lvl5pPr>
            <a:lvl6pPr marL="1386196" indent="0" algn="ctr">
              <a:buNone/>
              <a:defRPr sz="971"/>
            </a:lvl6pPr>
            <a:lvl7pPr marL="1663434" indent="0" algn="ctr">
              <a:buNone/>
              <a:defRPr sz="971"/>
            </a:lvl7pPr>
            <a:lvl8pPr marL="1940674" indent="0" algn="ctr">
              <a:buNone/>
              <a:defRPr sz="971"/>
            </a:lvl8pPr>
            <a:lvl9pPr marL="2217913" indent="0" algn="ctr">
              <a:buNone/>
              <a:defRPr sz="971"/>
            </a:lvl9pPr>
          </a:lstStyle>
          <a:p>
            <a:r>
              <a:rPr lang="en-GB"/>
              <a:t>Click to edit Master subtitle style</a:t>
            </a:r>
            <a:endParaRPr lang="en-US"/>
          </a:p>
        </p:txBody>
      </p:sp>
      <p:sp>
        <p:nvSpPr>
          <p:cNvPr id="7" name="Title Placeholder 1">
            <a:extLst>
              <a:ext uri="{FF2B5EF4-FFF2-40B4-BE49-F238E27FC236}">
                <a16:creationId xmlns:a16="http://schemas.microsoft.com/office/drawing/2014/main" id="{7EC8DA54-688C-5EFC-0681-FB90111AA67F}"/>
              </a:ext>
            </a:extLst>
          </p:cNvPr>
          <p:cNvSpPr>
            <a:spLocks noGrp="1"/>
          </p:cNvSpPr>
          <p:nvPr>
            <p:ph type="title" hasCustomPrompt="1"/>
          </p:nvPr>
        </p:nvSpPr>
        <p:spPr>
          <a:xfrm>
            <a:off x="518877" y="2036695"/>
            <a:ext cx="4267060" cy="2286128"/>
          </a:xfrm>
          <a:prstGeom prst="rect">
            <a:avLst/>
          </a:prstGeom>
        </p:spPr>
        <p:txBody>
          <a:bodyPr vert="horz" lIns="91440" tIns="45720" rIns="91440" bIns="45720" rtlCol="0" anchor="t">
            <a:noAutofit/>
          </a:bodyPr>
          <a:lstStyle>
            <a:lvl1pPr>
              <a:defRPr sz="4367" b="1" i="0">
                <a:solidFill>
                  <a:schemeClr val="bg1"/>
                </a:solidFill>
                <a:latin typeface="Outfit" pitchFamily="2" charset="0"/>
              </a:defRPr>
            </a:lvl1pPr>
          </a:lstStyle>
          <a:p>
            <a:r>
              <a:rPr lang="en-GB"/>
              <a:t>Cover Slide</a:t>
            </a:r>
            <a:br>
              <a:rPr lang="en-GB"/>
            </a:br>
            <a:r>
              <a:rPr lang="en-GB"/>
              <a:t>title maximum of 4 lines </a:t>
            </a:r>
            <a:endParaRPr lang="en-US"/>
          </a:p>
        </p:txBody>
      </p:sp>
      <p:pic>
        <p:nvPicPr>
          <p:cNvPr id="3" name="Picture 2" descr="A picture containing sky, building, outdoor, structure&#10;&#10;Description automatically generated">
            <a:extLst>
              <a:ext uri="{FF2B5EF4-FFF2-40B4-BE49-F238E27FC236}">
                <a16:creationId xmlns:a16="http://schemas.microsoft.com/office/drawing/2014/main" id="{DFCDE3D0-BC23-0D56-1107-07EABC2762A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750385" y="-7364"/>
            <a:ext cx="3837472" cy="3923432"/>
          </a:xfrm>
          <a:prstGeom prst="rect">
            <a:avLst/>
          </a:prstGeom>
        </p:spPr>
      </p:pic>
      <p:sp>
        <p:nvSpPr>
          <p:cNvPr id="4" name="Picture Placeholder 8">
            <a:extLst>
              <a:ext uri="{FF2B5EF4-FFF2-40B4-BE49-F238E27FC236}">
                <a16:creationId xmlns:a16="http://schemas.microsoft.com/office/drawing/2014/main" id="{4F0807F8-6F11-2AD6-E61F-AAF048058D2F}"/>
              </a:ext>
            </a:extLst>
          </p:cNvPr>
          <p:cNvSpPr>
            <a:spLocks noGrp="1"/>
          </p:cNvSpPr>
          <p:nvPr>
            <p:ph type="pic" sz="quarter" idx="10"/>
          </p:nvPr>
        </p:nvSpPr>
        <p:spPr>
          <a:xfrm>
            <a:off x="7750385" y="9228"/>
            <a:ext cx="3837472" cy="3906841"/>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778922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778922 h 11310868"/>
              <a:gd name="connsiteX0" fmla="*/ 0 w 7703452"/>
              <a:gd name="connsiteY0" fmla="*/ 16501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6501 h 7548447"/>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750597 w 7703452"/>
              <a:gd name="connsiteY6" fmla="*/ 5949863 h 7449436"/>
              <a:gd name="connsiteX7" fmla="*/ 199376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199376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375448 w 7703452"/>
              <a:gd name="connsiteY7" fmla="*/ 5443029 h 7449436"/>
              <a:gd name="connsiteX8" fmla="*/ 0 w 7703452"/>
              <a:gd name="connsiteY8" fmla="*/ 4745968 h 7449436"/>
              <a:gd name="connsiteX9" fmla="*/ 0 w 7703452"/>
              <a:gd name="connsiteY9" fmla="*/ 16501 h 7449436"/>
              <a:gd name="connsiteX0" fmla="*/ 0 w 7703452"/>
              <a:gd name="connsiteY0" fmla="*/ 16501 h 7449436"/>
              <a:gd name="connsiteX1" fmla="*/ 7703452 w 7703452"/>
              <a:gd name="connsiteY1" fmla="*/ 0 h 7449436"/>
              <a:gd name="connsiteX2" fmla="*/ 7703452 w 7703452"/>
              <a:gd name="connsiteY2" fmla="*/ 4746062 h 7449436"/>
              <a:gd name="connsiteX3" fmla="*/ 7504076 w 7703452"/>
              <a:gd name="connsiteY3" fmla="*/ 5443124 h 7449436"/>
              <a:gd name="connsiteX4" fmla="*/ 6952854 w 7703452"/>
              <a:gd name="connsiteY4" fmla="*/ 5949863 h 7449436"/>
              <a:gd name="connsiteX5" fmla="*/ 3885264 w 7703452"/>
              <a:gd name="connsiteY5" fmla="*/ 7449436 h 7449436"/>
              <a:gd name="connsiteX6" fmla="*/ 876362 w 7703452"/>
              <a:gd name="connsiteY6" fmla="*/ 5941613 h 7449436"/>
              <a:gd name="connsiteX7" fmla="*/ 375448 w 7703452"/>
              <a:gd name="connsiteY7" fmla="*/ 5443029 h 7449436"/>
              <a:gd name="connsiteX8" fmla="*/ 167688 w 7703452"/>
              <a:gd name="connsiteY8" fmla="*/ 4754218 h 7449436"/>
              <a:gd name="connsiteX9" fmla="*/ 0 w 7703452"/>
              <a:gd name="connsiteY9" fmla="*/ 16501 h 7449436"/>
              <a:gd name="connsiteX0" fmla="*/ 0 w 7544148"/>
              <a:gd name="connsiteY0" fmla="*/ 16501 h 7449436"/>
              <a:gd name="connsiteX1" fmla="*/ 7544148 w 7544148"/>
              <a:gd name="connsiteY1" fmla="*/ 0 h 7449436"/>
              <a:gd name="connsiteX2" fmla="*/ 7544148 w 7544148"/>
              <a:gd name="connsiteY2" fmla="*/ 4746062 h 7449436"/>
              <a:gd name="connsiteX3" fmla="*/ 7344772 w 7544148"/>
              <a:gd name="connsiteY3" fmla="*/ 5443124 h 7449436"/>
              <a:gd name="connsiteX4" fmla="*/ 6793550 w 7544148"/>
              <a:gd name="connsiteY4" fmla="*/ 5949863 h 7449436"/>
              <a:gd name="connsiteX5" fmla="*/ 3725960 w 7544148"/>
              <a:gd name="connsiteY5" fmla="*/ 7449436 h 7449436"/>
              <a:gd name="connsiteX6" fmla="*/ 717058 w 7544148"/>
              <a:gd name="connsiteY6" fmla="*/ 5941613 h 7449436"/>
              <a:gd name="connsiteX7" fmla="*/ 216144 w 7544148"/>
              <a:gd name="connsiteY7" fmla="*/ 5443029 h 7449436"/>
              <a:gd name="connsiteX8" fmla="*/ 8384 w 7544148"/>
              <a:gd name="connsiteY8" fmla="*/ 4754218 h 7449436"/>
              <a:gd name="connsiteX9" fmla="*/ 0 w 7544148"/>
              <a:gd name="connsiteY9" fmla="*/ 16501 h 7449436"/>
              <a:gd name="connsiteX0" fmla="*/ 0 w 7544148"/>
              <a:gd name="connsiteY0" fmla="*/ 8251 h 7441186"/>
              <a:gd name="connsiteX1" fmla="*/ 7426767 w 7544148"/>
              <a:gd name="connsiteY1" fmla="*/ 0 h 7441186"/>
              <a:gd name="connsiteX2" fmla="*/ 7544148 w 7544148"/>
              <a:gd name="connsiteY2" fmla="*/ 4737812 h 7441186"/>
              <a:gd name="connsiteX3" fmla="*/ 7344772 w 7544148"/>
              <a:gd name="connsiteY3" fmla="*/ 5434874 h 7441186"/>
              <a:gd name="connsiteX4" fmla="*/ 6793550 w 7544148"/>
              <a:gd name="connsiteY4" fmla="*/ 5941613 h 7441186"/>
              <a:gd name="connsiteX5" fmla="*/ 3725960 w 7544148"/>
              <a:gd name="connsiteY5" fmla="*/ 7441186 h 7441186"/>
              <a:gd name="connsiteX6" fmla="*/ 717058 w 7544148"/>
              <a:gd name="connsiteY6" fmla="*/ 5933363 h 7441186"/>
              <a:gd name="connsiteX7" fmla="*/ 216144 w 7544148"/>
              <a:gd name="connsiteY7" fmla="*/ 5434779 h 7441186"/>
              <a:gd name="connsiteX8" fmla="*/ 8384 w 7544148"/>
              <a:gd name="connsiteY8" fmla="*/ 4745968 h 7441186"/>
              <a:gd name="connsiteX9" fmla="*/ 0 w 7544148"/>
              <a:gd name="connsiteY9" fmla="*/ 8251 h 7441186"/>
              <a:gd name="connsiteX0" fmla="*/ 0 w 7429007"/>
              <a:gd name="connsiteY0" fmla="*/ 8251 h 7441186"/>
              <a:gd name="connsiteX1" fmla="*/ 7426767 w 7429007"/>
              <a:gd name="connsiteY1" fmla="*/ 0 h 7441186"/>
              <a:gd name="connsiteX2" fmla="*/ 7426766 w 7429007"/>
              <a:gd name="connsiteY2" fmla="*/ 4737812 h 7441186"/>
              <a:gd name="connsiteX3" fmla="*/ 7344772 w 7429007"/>
              <a:gd name="connsiteY3" fmla="*/ 5434874 h 7441186"/>
              <a:gd name="connsiteX4" fmla="*/ 6793550 w 7429007"/>
              <a:gd name="connsiteY4" fmla="*/ 5941613 h 7441186"/>
              <a:gd name="connsiteX5" fmla="*/ 3725960 w 7429007"/>
              <a:gd name="connsiteY5" fmla="*/ 7441186 h 7441186"/>
              <a:gd name="connsiteX6" fmla="*/ 717058 w 7429007"/>
              <a:gd name="connsiteY6" fmla="*/ 5933363 h 7441186"/>
              <a:gd name="connsiteX7" fmla="*/ 216144 w 7429007"/>
              <a:gd name="connsiteY7" fmla="*/ 5434779 h 7441186"/>
              <a:gd name="connsiteX8" fmla="*/ 8384 w 7429007"/>
              <a:gd name="connsiteY8" fmla="*/ 4745968 h 7441186"/>
              <a:gd name="connsiteX9" fmla="*/ 0 w 7429007"/>
              <a:gd name="connsiteY9" fmla="*/ 8251 h 7441186"/>
              <a:gd name="connsiteX0" fmla="*/ 0 w 7426766"/>
              <a:gd name="connsiteY0" fmla="*/ 8251 h 7441186"/>
              <a:gd name="connsiteX1" fmla="*/ 7426767 w 7426766"/>
              <a:gd name="connsiteY1" fmla="*/ 0 h 7441186"/>
              <a:gd name="connsiteX2" fmla="*/ 7426766 w 7426766"/>
              <a:gd name="connsiteY2" fmla="*/ 4737812 h 7441186"/>
              <a:gd name="connsiteX3" fmla="*/ 7210622 w 7426766"/>
              <a:gd name="connsiteY3" fmla="*/ 5434875 h 7441186"/>
              <a:gd name="connsiteX4" fmla="*/ 6793550 w 7426766"/>
              <a:gd name="connsiteY4" fmla="*/ 5941613 h 7441186"/>
              <a:gd name="connsiteX5" fmla="*/ 3725960 w 7426766"/>
              <a:gd name="connsiteY5" fmla="*/ 7441186 h 7441186"/>
              <a:gd name="connsiteX6" fmla="*/ 717058 w 7426766"/>
              <a:gd name="connsiteY6" fmla="*/ 5933363 h 7441186"/>
              <a:gd name="connsiteX7" fmla="*/ 216144 w 7426766"/>
              <a:gd name="connsiteY7" fmla="*/ 5434779 h 7441186"/>
              <a:gd name="connsiteX8" fmla="*/ 8384 w 7426766"/>
              <a:gd name="connsiteY8" fmla="*/ 4745968 h 7441186"/>
              <a:gd name="connsiteX9" fmla="*/ 0 w 7426766"/>
              <a:gd name="connsiteY9" fmla="*/ 8251 h 7441186"/>
              <a:gd name="connsiteX0" fmla="*/ 0 w 7426767"/>
              <a:gd name="connsiteY0" fmla="*/ 8251 h 7441186"/>
              <a:gd name="connsiteX1" fmla="*/ 7426767 w 7426767"/>
              <a:gd name="connsiteY1" fmla="*/ 0 h 7441186"/>
              <a:gd name="connsiteX2" fmla="*/ 7426766 w 7426767"/>
              <a:gd name="connsiteY2" fmla="*/ 4737812 h 7441186"/>
              <a:gd name="connsiteX3" fmla="*/ 7210622 w 7426767"/>
              <a:gd name="connsiteY3" fmla="*/ 5434875 h 7441186"/>
              <a:gd name="connsiteX4" fmla="*/ 6634246 w 7426767"/>
              <a:gd name="connsiteY4" fmla="*/ 5974617 h 7441186"/>
              <a:gd name="connsiteX5" fmla="*/ 3725960 w 7426767"/>
              <a:gd name="connsiteY5" fmla="*/ 7441186 h 7441186"/>
              <a:gd name="connsiteX6" fmla="*/ 717058 w 7426767"/>
              <a:gd name="connsiteY6" fmla="*/ 5933363 h 7441186"/>
              <a:gd name="connsiteX7" fmla="*/ 216144 w 7426767"/>
              <a:gd name="connsiteY7" fmla="*/ 5434779 h 7441186"/>
              <a:gd name="connsiteX8" fmla="*/ 8384 w 7426767"/>
              <a:gd name="connsiteY8" fmla="*/ 4745968 h 7441186"/>
              <a:gd name="connsiteX9" fmla="*/ 0 w 7426767"/>
              <a:gd name="connsiteY9" fmla="*/ 8251 h 7441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26767" h="7441186">
                <a:moveTo>
                  <a:pt x="0" y="8251"/>
                </a:moveTo>
                <a:lnTo>
                  <a:pt x="7426767" y="0"/>
                </a:lnTo>
                <a:cubicBezTo>
                  <a:pt x="7426767" y="1579271"/>
                  <a:pt x="7426766" y="3158541"/>
                  <a:pt x="7426766" y="4737812"/>
                </a:cubicBezTo>
                <a:cubicBezTo>
                  <a:pt x="7426766" y="4982975"/>
                  <a:pt x="7342709" y="5228741"/>
                  <a:pt x="7210622" y="5434875"/>
                </a:cubicBezTo>
                <a:cubicBezTo>
                  <a:pt x="7078535" y="5641009"/>
                  <a:pt x="6862619" y="5856969"/>
                  <a:pt x="6634246" y="5974617"/>
                </a:cubicBezTo>
                <a:lnTo>
                  <a:pt x="3725960" y="7441186"/>
                </a:lnTo>
                <a:lnTo>
                  <a:pt x="717058" y="5933363"/>
                </a:lnTo>
                <a:cubicBezTo>
                  <a:pt x="488686" y="5815620"/>
                  <a:pt x="348429" y="5648632"/>
                  <a:pt x="216144" y="5434779"/>
                </a:cubicBezTo>
                <a:cubicBezTo>
                  <a:pt x="85659" y="5223868"/>
                  <a:pt x="8384" y="4991130"/>
                  <a:pt x="8384" y="4745968"/>
                </a:cubicBezTo>
                <a:cubicBezTo>
                  <a:pt x="5589" y="3166729"/>
                  <a:pt x="2795" y="1587490"/>
                  <a:pt x="0" y="8251"/>
                </a:cubicBezTo>
                <a:close/>
              </a:path>
            </a:pathLst>
          </a:custGeom>
        </p:spPr>
        <p:txBody>
          <a:bodyPr wrap="square" anchor="ctr">
            <a:noAutofit/>
          </a:bodyPr>
          <a:lstStyle>
            <a:lvl1pPr marL="0" marR="0" indent="0" algn="ctr" defTabSz="554478" rtl="0" eaLnBrk="1" fontAlgn="auto" latinLnBrk="0" hangingPunct="1">
              <a:lnSpc>
                <a:spcPct val="90000"/>
              </a:lnSpc>
              <a:spcBef>
                <a:spcPts val="607"/>
              </a:spcBef>
              <a:spcAft>
                <a:spcPts val="0"/>
              </a:spcAft>
              <a:buClrTx/>
              <a:buSzTx/>
              <a:buFont typeface="Arial" panose="020B0604020202020204" pitchFamily="34" charset="0"/>
              <a:buNone/>
              <a:tabLst/>
              <a:defRPr b="0" i="0">
                <a:solidFill>
                  <a:schemeClr val="tx1"/>
                </a:solidFill>
                <a:latin typeface="Outfit" pitchFamily="2" charset="0"/>
              </a:defRPr>
            </a:lvl1pPr>
          </a:lstStyle>
          <a:p>
            <a:pPr marL="0" marR="0" lvl="0" indent="0" algn="ctr" defTabSz="554478" rtl="0" eaLnBrk="1" fontAlgn="auto" latinLnBrk="0" hangingPunct="1">
              <a:lnSpc>
                <a:spcPct val="90000"/>
              </a:lnSpc>
              <a:spcBef>
                <a:spcPts val="607"/>
              </a:spcBef>
              <a:spcAft>
                <a:spcPts val="0"/>
              </a:spcAft>
              <a:buClrTx/>
              <a:buSzTx/>
              <a:buFont typeface="Arial" panose="020B0604020202020204" pitchFamily="34" charset="0"/>
              <a:buNone/>
              <a:tabLst/>
              <a:defRPr/>
            </a:pPr>
            <a:r>
              <a:rPr lang="en-GB"/>
              <a:t>Click icon to add picture</a:t>
            </a:r>
            <a:endParaRPr lang="en-US" dirty="0"/>
          </a:p>
        </p:txBody>
      </p:sp>
    </p:spTree>
    <p:extLst>
      <p:ext uri="{BB962C8B-B14F-4D97-AF65-F5344CB8AC3E}">
        <p14:creationId xmlns:p14="http://schemas.microsoft.com/office/powerpoint/2010/main" val="29488522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ver Slide_white_opt5_1">
    <p:spTree>
      <p:nvGrpSpPr>
        <p:cNvPr id="1" name=""/>
        <p:cNvGrpSpPr/>
        <p:nvPr/>
      </p:nvGrpSpPr>
      <p:grpSpPr>
        <a:xfrm>
          <a:off x="0" y="0"/>
          <a:ext cx="0" cy="0"/>
          <a:chOff x="0" y="0"/>
          <a:chExt cx="0" cy="0"/>
        </a:xfrm>
      </p:grpSpPr>
      <p:pic>
        <p:nvPicPr>
          <p:cNvPr id="3" name="Picture 2" descr="People walking in front of a building&#10;&#10;Description automatically generated with low confidence">
            <a:extLst>
              <a:ext uri="{FF2B5EF4-FFF2-40B4-BE49-F238E27FC236}">
                <a16:creationId xmlns:a16="http://schemas.microsoft.com/office/drawing/2014/main" id="{D825D899-3701-A821-CF70-373ED20C7D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412736" y="0"/>
            <a:ext cx="4779264" cy="6858000"/>
          </a:xfrm>
          <a:prstGeom prst="rect">
            <a:avLst/>
          </a:prstGeom>
        </p:spPr>
      </p:pic>
      <p:pic>
        <p:nvPicPr>
          <p:cNvPr id="4" name="Picture 3" descr="Logo&#10;&#10;Description automatically generated with medium confidence">
            <a:extLst>
              <a:ext uri="{FF2B5EF4-FFF2-40B4-BE49-F238E27FC236}">
                <a16:creationId xmlns:a16="http://schemas.microsoft.com/office/drawing/2014/main" id="{E9BA3667-DBE8-38CD-D818-1789F73A958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12" name="object 3">
            <a:extLst>
              <a:ext uri="{FF2B5EF4-FFF2-40B4-BE49-F238E27FC236}">
                <a16:creationId xmlns:a16="http://schemas.microsoft.com/office/drawing/2014/main" id="{89B06EA9-5726-1883-D30F-BFF95D19A571}"/>
              </a:ext>
            </a:extLst>
          </p:cNvPr>
          <p:cNvSpPr/>
          <p:nvPr userDrawn="1"/>
        </p:nvSpPr>
        <p:spPr>
          <a:xfrm>
            <a:off x="7198730" y="1"/>
            <a:ext cx="203997"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
        <p:nvSpPr>
          <p:cNvPr id="13" name="Title Placeholder 1">
            <a:extLst>
              <a:ext uri="{FF2B5EF4-FFF2-40B4-BE49-F238E27FC236}">
                <a16:creationId xmlns:a16="http://schemas.microsoft.com/office/drawing/2014/main" id="{4E998EA2-4145-3937-3457-AE70AAE0E5A7}"/>
              </a:ext>
            </a:extLst>
          </p:cNvPr>
          <p:cNvSpPr>
            <a:spLocks noGrp="1"/>
          </p:cNvSpPr>
          <p:nvPr>
            <p:ph type="title" hasCustomPrompt="1"/>
          </p:nvPr>
        </p:nvSpPr>
        <p:spPr>
          <a:xfrm>
            <a:off x="518877" y="2036695"/>
            <a:ext cx="4267060" cy="2286128"/>
          </a:xfrm>
          <a:prstGeom prst="rect">
            <a:avLst/>
          </a:prstGeom>
        </p:spPr>
        <p:txBody>
          <a:bodyPr vert="horz" lIns="91440" tIns="45720" rIns="91440" bIns="45720" rtlCol="0" anchor="t">
            <a:noAutofit/>
          </a:bodyPr>
          <a:lstStyle>
            <a:lvl1pPr>
              <a:defRPr sz="4367" b="1" i="0">
                <a:solidFill>
                  <a:srgbClr val="003C3B"/>
                </a:solidFill>
                <a:latin typeface="Outfit" pitchFamily="2" charset="0"/>
              </a:defRPr>
            </a:lvl1pPr>
          </a:lstStyle>
          <a:p>
            <a:r>
              <a:rPr lang="en-GB"/>
              <a:t>Cover Slide</a:t>
            </a:r>
            <a:br>
              <a:rPr lang="en-GB"/>
            </a:br>
            <a:r>
              <a:rPr lang="en-GB"/>
              <a:t>title maximum of 4 lines </a:t>
            </a:r>
            <a:endParaRPr lang="en-US"/>
          </a:p>
        </p:txBody>
      </p:sp>
      <p:sp>
        <p:nvSpPr>
          <p:cNvPr id="14" name="Subtitle 2">
            <a:extLst>
              <a:ext uri="{FF2B5EF4-FFF2-40B4-BE49-F238E27FC236}">
                <a16:creationId xmlns:a16="http://schemas.microsoft.com/office/drawing/2014/main" id="{83D9B738-0A38-3F95-E441-05394665AD5D}"/>
              </a:ext>
            </a:extLst>
          </p:cNvPr>
          <p:cNvSpPr>
            <a:spLocks noGrp="1"/>
          </p:cNvSpPr>
          <p:nvPr>
            <p:ph type="subTitle" idx="1"/>
          </p:nvPr>
        </p:nvSpPr>
        <p:spPr>
          <a:xfrm>
            <a:off x="518878" y="4957301"/>
            <a:ext cx="5271441" cy="567655"/>
          </a:xfrm>
          <a:prstGeom prst="rect">
            <a:avLst/>
          </a:prstGeom>
        </p:spPr>
        <p:txBody>
          <a:bodyPr/>
          <a:lstStyle>
            <a:lvl1pPr marL="0" indent="0" algn="l">
              <a:buNone/>
              <a:defRPr sz="1940">
                <a:solidFill>
                  <a:srgbClr val="003C3B"/>
                </a:solidFill>
                <a:latin typeface="Outfit" pitchFamily="2" charset="0"/>
              </a:defRPr>
            </a:lvl1pPr>
            <a:lvl2pPr marL="277240" indent="0" algn="ctr">
              <a:buNone/>
              <a:defRPr sz="1213"/>
            </a:lvl2pPr>
            <a:lvl3pPr marL="554478" indent="0" algn="ctr">
              <a:buNone/>
              <a:defRPr sz="1092"/>
            </a:lvl3pPr>
            <a:lvl4pPr marL="831718" indent="0" algn="ctr">
              <a:buNone/>
              <a:defRPr sz="971"/>
            </a:lvl4pPr>
            <a:lvl5pPr marL="1108956" indent="0" algn="ctr">
              <a:buNone/>
              <a:defRPr sz="971"/>
            </a:lvl5pPr>
            <a:lvl6pPr marL="1386196" indent="0" algn="ctr">
              <a:buNone/>
              <a:defRPr sz="971"/>
            </a:lvl6pPr>
            <a:lvl7pPr marL="1663434" indent="0" algn="ctr">
              <a:buNone/>
              <a:defRPr sz="971"/>
            </a:lvl7pPr>
            <a:lvl8pPr marL="1940674" indent="0" algn="ctr">
              <a:buNone/>
              <a:defRPr sz="971"/>
            </a:lvl8pPr>
            <a:lvl9pPr marL="2217913" indent="0" algn="ctr">
              <a:buNone/>
              <a:defRPr sz="971"/>
            </a:lvl9pPr>
          </a:lstStyle>
          <a:p>
            <a:r>
              <a:rPr lang="en-GB"/>
              <a:t>Click to edit Master subtitle style</a:t>
            </a:r>
            <a:endParaRPr lang="en-US"/>
          </a:p>
        </p:txBody>
      </p:sp>
      <p:sp>
        <p:nvSpPr>
          <p:cNvPr id="9" name="Picture Placeholder 12">
            <a:extLst>
              <a:ext uri="{FF2B5EF4-FFF2-40B4-BE49-F238E27FC236}">
                <a16:creationId xmlns:a16="http://schemas.microsoft.com/office/drawing/2014/main" id="{3D93502A-F937-F227-B1D6-80A95B70856E}"/>
              </a:ext>
            </a:extLst>
          </p:cNvPr>
          <p:cNvSpPr>
            <a:spLocks noGrp="1"/>
          </p:cNvSpPr>
          <p:nvPr>
            <p:ph type="pic" sz="quarter" idx="10"/>
          </p:nvPr>
        </p:nvSpPr>
        <p:spPr>
          <a:xfrm>
            <a:off x="7406063" y="0"/>
            <a:ext cx="4785936" cy="6858000"/>
          </a:xfrm>
          <a:prstGeom prst="rect">
            <a:avLst/>
          </a:prstGeom>
          <a:noFill/>
        </p:spPr>
        <p:txBody>
          <a:bodyPr anchor="ctr"/>
          <a:lstStyle>
            <a:lvl1pPr marL="0" indent="0" algn="ctr">
              <a:buNone/>
              <a:defRPr b="0" i="0">
                <a:solidFill>
                  <a:schemeClr val="bg1"/>
                </a:solidFill>
                <a:latin typeface="Outfit" pitchFamily="2" charset="0"/>
              </a:defRPr>
            </a:lvl1pPr>
          </a:lstStyle>
          <a:p>
            <a:r>
              <a:rPr lang="en-GB"/>
              <a:t>Click icon to add picture</a:t>
            </a:r>
            <a:endParaRPr lang="en-US" dirty="0"/>
          </a:p>
        </p:txBody>
      </p:sp>
    </p:spTree>
    <p:extLst>
      <p:ext uri="{BB962C8B-B14F-4D97-AF65-F5344CB8AC3E}">
        <p14:creationId xmlns:p14="http://schemas.microsoft.com/office/powerpoint/2010/main" val="66253959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ver Slide_green_opt5">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52D71C4C-306A-A0BD-62AA-747F3FE1639B}"/>
              </a:ext>
            </a:extLst>
          </p:cNvPr>
          <p:cNvSpPr/>
          <p:nvPr userDrawn="1"/>
        </p:nvSpPr>
        <p:spPr>
          <a:xfrm>
            <a:off x="2" y="1"/>
            <a:ext cx="7202065"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sp>
        <p:nvSpPr>
          <p:cNvPr id="3" name="Picture Placeholder 12">
            <a:extLst>
              <a:ext uri="{FF2B5EF4-FFF2-40B4-BE49-F238E27FC236}">
                <a16:creationId xmlns:a16="http://schemas.microsoft.com/office/drawing/2014/main" id="{D02B1128-FC30-2A5F-395F-B23F39F01B7A}"/>
              </a:ext>
            </a:extLst>
          </p:cNvPr>
          <p:cNvSpPr>
            <a:spLocks noGrp="1"/>
          </p:cNvSpPr>
          <p:nvPr>
            <p:ph type="pic" sz="quarter" idx="10"/>
          </p:nvPr>
        </p:nvSpPr>
        <p:spPr>
          <a:xfrm>
            <a:off x="7406064" y="0"/>
            <a:ext cx="4785936" cy="6858000"/>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12" name="object 3">
            <a:extLst>
              <a:ext uri="{FF2B5EF4-FFF2-40B4-BE49-F238E27FC236}">
                <a16:creationId xmlns:a16="http://schemas.microsoft.com/office/drawing/2014/main" id="{89B06EA9-5726-1883-D30F-BFF95D19A571}"/>
              </a:ext>
            </a:extLst>
          </p:cNvPr>
          <p:cNvSpPr/>
          <p:nvPr userDrawn="1"/>
        </p:nvSpPr>
        <p:spPr>
          <a:xfrm>
            <a:off x="7202066" y="1"/>
            <a:ext cx="203997"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pic>
        <p:nvPicPr>
          <p:cNvPr id="5" name="Picture 4" descr="Logo&#10;&#10;Description automatically generated">
            <a:extLst>
              <a:ext uri="{FF2B5EF4-FFF2-40B4-BE49-F238E27FC236}">
                <a16:creationId xmlns:a16="http://schemas.microsoft.com/office/drawing/2014/main" id="{523A3671-EF21-D70D-2E1F-A668634359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10" name="Title Placeholder 1">
            <a:extLst>
              <a:ext uri="{FF2B5EF4-FFF2-40B4-BE49-F238E27FC236}">
                <a16:creationId xmlns:a16="http://schemas.microsoft.com/office/drawing/2014/main" id="{75D80FCF-3CBB-04A7-ECCA-B8C5E132E589}"/>
              </a:ext>
            </a:extLst>
          </p:cNvPr>
          <p:cNvSpPr>
            <a:spLocks noGrp="1"/>
          </p:cNvSpPr>
          <p:nvPr>
            <p:ph type="title" hasCustomPrompt="1"/>
          </p:nvPr>
        </p:nvSpPr>
        <p:spPr>
          <a:xfrm>
            <a:off x="518877" y="2036695"/>
            <a:ext cx="4267060" cy="2286128"/>
          </a:xfrm>
          <a:prstGeom prst="rect">
            <a:avLst/>
          </a:prstGeom>
        </p:spPr>
        <p:txBody>
          <a:bodyPr vert="horz" lIns="91440" tIns="45720" rIns="91440" bIns="45720" rtlCol="0" anchor="t">
            <a:noAutofit/>
          </a:bodyPr>
          <a:lstStyle>
            <a:lvl1pPr>
              <a:defRPr sz="4367" b="1" i="0">
                <a:solidFill>
                  <a:schemeClr val="bg1"/>
                </a:solidFill>
                <a:latin typeface="Outfit" pitchFamily="2" charset="0"/>
              </a:defRPr>
            </a:lvl1pPr>
          </a:lstStyle>
          <a:p>
            <a:r>
              <a:rPr lang="en-GB"/>
              <a:t>Cover Slide</a:t>
            </a:r>
            <a:br>
              <a:rPr lang="en-GB"/>
            </a:br>
            <a:r>
              <a:rPr lang="en-GB"/>
              <a:t>title maximum of 4 lines </a:t>
            </a:r>
            <a:endParaRPr lang="en-US"/>
          </a:p>
        </p:txBody>
      </p:sp>
      <p:sp>
        <p:nvSpPr>
          <p:cNvPr id="11" name="Subtitle 2">
            <a:extLst>
              <a:ext uri="{FF2B5EF4-FFF2-40B4-BE49-F238E27FC236}">
                <a16:creationId xmlns:a16="http://schemas.microsoft.com/office/drawing/2014/main" id="{485DB350-EE56-950E-D578-B313C92F0230}"/>
              </a:ext>
            </a:extLst>
          </p:cNvPr>
          <p:cNvSpPr>
            <a:spLocks noGrp="1"/>
          </p:cNvSpPr>
          <p:nvPr>
            <p:ph type="subTitle" idx="1"/>
          </p:nvPr>
        </p:nvSpPr>
        <p:spPr>
          <a:xfrm>
            <a:off x="518878" y="4957301"/>
            <a:ext cx="5271441" cy="567655"/>
          </a:xfrm>
          <a:prstGeom prst="rect">
            <a:avLst/>
          </a:prstGeom>
        </p:spPr>
        <p:txBody>
          <a:bodyPr/>
          <a:lstStyle>
            <a:lvl1pPr marL="0" indent="0" algn="l">
              <a:buNone/>
              <a:defRPr sz="1940">
                <a:solidFill>
                  <a:schemeClr val="bg1"/>
                </a:solidFill>
                <a:latin typeface="Outfit" pitchFamily="2" charset="0"/>
              </a:defRPr>
            </a:lvl1pPr>
            <a:lvl2pPr marL="277240" indent="0" algn="ctr">
              <a:buNone/>
              <a:defRPr sz="1213"/>
            </a:lvl2pPr>
            <a:lvl3pPr marL="554478" indent="0" algn="ctr">
              <a:buNone/>
              <a:defRPr sz="1092"/>
            </a:lvl3pPr>
            <a:lvl4pPr marL="831718" indent="0" algn="ctr">
              <a:buNone/>
              <a:defRPr sz="971"/>
            </a:lvl4pPr>
            <a:lvl5pPr marL="1108956" indent="0" algn="ctr">
              <a:buNone/>
              <a:defRPr sz="971"/>
            </a:lvl5pPr>
            <a:lvl6pPr marL="1386196" indent="0" algn="ctr">
              <a:buNone/>
              <a:defRPr sz="971"/>
            </a:lvl6pPr>
            <a:lvl7pPr marL="1663434" indent="0" algn="ctr">
              <a:buNone/>
              <a:defRPr sz="971"/>
            </a:lvl7pPr>
            <a:lvl8pPr marL="1940674" indent="0" algn="ctr">
              <a:buNone/>
              <a:defRPr sz="971"/>
            </a:lvl8pPr>
            <a:lvl9pPr marL="2217913" indent="0" algn="ctr">
              <a:buNone/>
              <a:defRPr sz="971"/>
            </a:lvl9pPr>
          </a:lstStyle>
          <a:p>
            <a:r>
              <a:rPr lang="en-GB"/>
              <a:t>Click to edit Master subtitle style</a:t>
            </a:r>
            <a:endParaRPr lang="en-US"/>
          </a:p>
        </p:txBody>
      </p:sp>
    </p:spTree>
    <p:extLst>
      <p:ext uri="{BB962C8B-B14F-4D97-AF65-F5344CB8AC3E}">
        <p14:creationId xmlns:p14="http://schemas.microsoft.com/office/powerpoint/2010/main" val="10464073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ver Slide_white_opt6_3">
    <p:spTree>
      <p:nvGrpSpPr>
        <p:cNvPr id="1" name=""/>
        <p:cNvGrpSpPr/>
        <p:nvPr/>
      </p:nvGrpSpPr>
      <p:grpSpPr>
        <a:xfrm>
          <a:off x="0" y="0"/>
          <a:ext cx="0" cy="0"/>
          <a:chOff x="0" y="0"/>
          <a:chExt cx="0" cy="0"/>
        </a:xfrm>
      </p:grpSpPr>
      <p:sp>
        <p:nvSpPr>
          <p:cNvPr id="14" name="object 3">
            <a:extLst>
              <a:ext uri="{FF2B5EF4-FFF2-40B4-BE49-F238E27FC236}">
                <a16:creationId xmlns:a16="http://schemas.microsoft.com/office/drawing/2014/main" id="{A1A56CEC-F9B4-6B61-96FA-BE9AFF2B61AE}"/>
              </a:ext>
            </a:extLst>
          </p:cNvPr>
          <p:cNvSpPr/>
          <p:nvPr userDrawn="1"/>
        </p:nvSpPr>
        <p:spPr>
          <a:xfrm>
            <a:off x="9050816" y="1"/>
            <a:ext cx="203997"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
        <p:nvSpPr>
          <p:cNvPr id="10" name="Title Placeholder 1">
            <a:extLst>
              <a:ext uri="{FF2B5EF4-FFF2-40B4-BE49-F238E27FC236}">
                <a16:creationId xmlns:a16="http://schemas.microsoft.com/office/drawing/2014/main" id="{76C95C69-9981-BDC4-EB37-A36C66206B18}"/>
              </a:ext>
            </a:extLst>
          </p:cNvPr>
          <p:cNvSpPr>
            <a:spLocks noGrp="1"/>
          </p:cNvSpPr>
          <p:nvPr>
            <p:ph type="title" hasCustomPrompt="1"/>
          </p:nvPr>
        </p:nvSpPr>
        <p:spPr>
          <a:xfrm>
            <a:off x="518877" y="2036695"/>
            <a:ext cx="4267060" cy="2286128"/>
          </a:xfrm>
          <a:prstGeom prst="rect">
            <a:avLst/>
          </a:prstGeom>
        </p:spPr>
        <p:txBody>
          <a:bodyPr vert="horz" lIns="91440" tIns="45720" rIns="91440" bIns="45720" rtlCol="0" anchor="t">
            <a:noAutofit/>
          </a:bodyPr>
          <a:lstStyle>
            <a:lvl1pPr>
              <a:defRPr sz="4367" b="1" i="0">
                <a:solidFill>
                  <a:srgbClr val="003C3B"/>
                </a:solidFill>
                <a:latin typeface="Outfit" pitchFamily="2" charset="0"/>
              </a:defRPr>
            </a:lvl1pPr>
          </a:lstStyle>
          <a:p>
            <a:r>
              <a:rPr lang="en-GB"/>
              <a:t>Cover Slide</a:t>
            </a:r>
            <a:br>
              <a:rPr lang="en-GB"/>
            </a:br>
            <a:r>
              <a:rPr lang="en-GB"/>
              <a:t>title maximum of 4 lines </a:t>
            </a:r>
            <a:endParaRPr lang="en-US"/>
          </a:p>
        </p:txBody>
      </p:sp>
      <p:sp>
        <p:nvSpPr>
          <p:cNvPr id="11" name="Subtitle 2">
            <a:extLst>
              <a:ext uri="{FF2B5EF4-FFF2-40B4-BE49-F238E27FC236}">
                <a16:creationId xmlns:a16="http://schemas.microsoft.com/office/drawing/2014/main" id="{28E454C8-6C6C-B313-F7B3-801EA0F04508}"/>
              </a:ext>
            </a:extLst>
          </p:cNvPr>
          <p:cNvSpPr>
            <a:spLocks noGrp="1"/>
          </p:cNvSpPr>
          <p:nvPr>
            <p:ph type="subTitle" idx="1"/>
          </p:nvPr>
        </p:nvSpPr>
        <p:spPr>
          <a:xfrm>
            <a:off x="518878" y="4957301"/>
            <a:ext cx="5271441" cy="567655"/>
          </a:xfrm>
          <a:prstGeom prst="rect">
            <a:avLst/>
          </a:prstGeom>
        </p:spPr>
        <p:txBody>
          <a:bodyPr/>
          <a:lstStyle>
            <a:lvl1pPr marL="0" indent="0" algn="l">
              <a:buNone/>
              <a:defRPr sz="1940">
                <a:solidFill>
                  <a:srgbClr val="003C3B"/>
                </a:solidFill>
                <a:latin typeface="Outfit" pitchFamily="2" charset="0"/>
              </a:defRPr>
            </a:lvl1pPr>
            <a:lvl2pPr marL="277240" indent="0" algn="ctr">
              <a:buNone/>
              <a:defRPr sz="1213"/>
            </a:lvl2pPr>
            <a:lvl3pPr marL="554478" indent="0" algn="ctr">
              <a:buNone/>
              <a:defRPr sz="1092"/>
            </a:lvl3pPr>
            <a:lvl4pPr marL="831718" indent="0" algn="ctr">
              <a:buNone/>
              <a:defRPr sz="971"/>
            </a:lvl4pPr>
            <a:lvl5pPr marL="1108956" indent="0" algn="ctr">
              <a:buNone/>
              <a:defRPr sz="971"/>
            </a:lvl5pPr>
            <a:lvl6pPr marL="1386196" indent="0" algn="ctr">
              <a:buNone/>
              <a:defRPr sz="971"/>
            </a:lvl6pPr>
            <a:lvl7pPr marL="1663434" indent="0" algn="ctr">
              <a:buNone/>
              <a:defRPr sz="971"/>
            </a:lvl7pPr>
            <a:lvl8pPr marL="1940674" indent="0" algn="ctr">
              <a:buNone/>
              <a:defRPr sz="971"/>
            </a:lvl8pPr>
            <a:lvl9pPr marL="2217913" indent="0" algn="ctr">
              <a:buNone/>
              <a:defRPr sz="971"/>
            </a:lvl9pPr>
          </a:lstStyle>
          <a:p>
            <a:r>
              <a:rPr lang="en-GB"/>
              <a:t>Click to edit Master subtitle style</a:t>
            </a:r>
            <a:endParaRPr lang="en-US"/>
          </a:p>
        </p:txBody>
      </p:sp>
      <p:pic>
        <p:nvPicPr>
          <p:cNvPr id="12" name="Picture 11" descr="Logo&#10;&#10;Description automatically generated with medium confidence">
            <a:extLst>
              <a:ext uri="{FF2B5EF4-FFF2-40B4-BE49-F238E27FC236}">
                <a16:creationId xmlns:a16="http://schemas.microsoft.com/office/drawing/2014/main" id="{85C755DB-893F-C64E-8AF2-C831F24E08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2" name="Picture Placeholder 12">
            <a:extLst>
              <a:ext uri="{FF2B5EF4-FFF2-40B4-BE49-F238E27FC236}">
                <a16:creationId xmlns:a16="http://schemas.microsoft.com/office/drawing/2014/main" id="{2D16448E-F6D1-2C20-67AF-E1151C7186A0}"/>
              </a:ext>
            </a:extLst>
          </p:cNvPr>
          <p:cNvSpPr>
            <a:spLocks noGrp="1"/>
          </p:cNvSpPr>
          <p:nvPr>
            <p:ph type="pic" sz="quarter" idx="10"/>
          </p:nvPr>
        </p:nvSpPr>
        <p:spPr>
          <a:xfrm>
            <a:off x="9254816" y="-6688"/>
            <a:ext cx="2937185" cy="6858000"/>
          </a:xfrm>
          <a:prstGeom prst="rect">
            <a:avLst/>
          </a:prstGeom>
          <a:noFill/>
        </p:spPr>
        <p:txBody>
          <a:bodyPr anchor="ctr"/>
          <a:lstStyle>
            <a:lvl1pPr marL="0" indent="0" algn="ctr">
              <a:buNone/>
              <a:defRPr b="0" i="0">
                <a:solidFill>
                  <a:schemeClr val="bg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155786805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ver Slide_green_opt6">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B351935-2C81-E56E-4364-8BD26F7C6E1A}"/>
              </a:ext>
            </a:extLst>
          </p:cNvPr>
          <p:cNvSpPr/>
          <p:nvPr userDrawn="1"/>
        </p:nvSpPr>
        <p:spPr>
          <a:xfrm>
            <a:off x="0" y="1"/>
            <a:ext cx="9050816"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9" name="Picture 8" descr="Logo&#10;&#10;Description automatically generated">
            <a:extLst>
              <a:ext uri="{FF2B5EF4-FFF2-40B4-BE49-F238E27FC236}">
                <a16:creationId xmlns:a16="http://schemas.microsoft.com/office/drawing/2014/main" id="{779D9B10-07A0-AAA2-F150-D4E0F68AC5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13" name="Title Placeholder 1">
            <a:extLst>
              <a:ext uri="{FF2B5EF4-FFF2-40B4-BE49-F238E27FC236}">
                <a16:creationId xmlns:a16="http://schemas.microsoft.com/office/drawing/2014/main" id="{293FCEBB-2B78-CAAE-746C-62AA054C77FF}"/>
              </a:ext>
            </a:extLst>
          </p:cNvPr>
          <p:cNvSpPr>
            <a:spLocks noGrp="1"/>
          </p:cNvSpPr>
          <p:nvPr>
            <p:ph type="title" hasCustomPrompt="1"/>
          </p:nvPr>
        </p:nvSpPr>
        <p:spPr>
          <a:xfrm>
            <a:off x="518877" y="2036695"/>
            <a:ext cx="4267060" cy="2286128"/>
          </a:xfrm>
          <a:prstGeom prst="rect">
            <a:avLst/>
          </a:prstGeom>
        </p:spPr>
        <p:txBody>
          <a:bodyPr vert="horz" lIns="91440" tIns="45720" rIns="91440" bIns="45720" rtlCol="0" anchor="t">
            <a:noAutofit/>
          </a:bodyPr>
          <a:lstStyle>
            <a:lvl1pPr>
              <a:defRPr sz="4367" b="1" i="0">
                <a:solidFill>
                  <a:schemeClr val="bg1"/>
                </a:solidFill>
                <a:latin typeface="Outfit" pitchFamily="2" charset="0"/>
              </a:defRPr>
            </a:lvl1pPr>
          </a:lstStyle>
          <a:p>
            <a:r>
              <a:rPr lang="en-GB"/>
              <a:t>Cover Slide</a:t>
            </a:r>
            <a:br>
              <a:rPr lang="en-GB"/>
            </a:br>
            <a:r>
              <a:rPr lang="en-GB"/>
              <a:t>title maximum of 4 lines </a:t>
            </a:r>
            <a:endParaRPr lang="en-US"/>
          </a:p>
        </p:txBody>
      </p:sp>
      <p:sp>
        <p:nvSpPr>
          <p:cNvPr id="14" name="object 3">
            <a:extLst>
              <a:ext uri="{FF2B5EF4-FFF2-40B4-BE49-F238E27FC236}">
                <a16:creationId xmlns:a16="http://schemas.microsoft.com/office/drawing/2014/main" id="{A1A56CEC-F9B4-6B61-96FA-BE9AFF2B61AE}"/>
              </a:ext>
            </a:extLst>
          </p:cNvPr>
          <p:cNvSpPr/>
          <p:nvPr userDrawn="1"/>
        </p:nvSpPr>
        <p:spPr>
          <a:xfrm>
            <a:off x="9050816" y="1"/>
            <a:ext cx="203997"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
        <p:nvSpPr>
          <p:cNvPr id="15" name="Subtitle 2">
            <a:extLst>
              <a:ext uri="{FF2B5EF4-FFF2-40B4-BE49-F238E27FC236}">
                <a16:creationId xmlns:a16="http://schemas.microsoft.com/office/drawing/2014/main" id="{42689901-C3D4-869C-BD53-27333BB19431}"/>
              </a:ext>
            </a:extLst>
          </p:cNvPr>
          <p:cNvSpPr>
            <a:spLocks noGrp="1"/>
          </p:cNvSpPr>
          <p:nvPr>
            <p:ph type="subTitle" idx="1"/>
          </p:nvPr>
        </p:nvSpPr>
        <p:spPr>
          <a:xfrm>
            <a:off x="518878" y="4957301"/>
            <a:ext cx="5271441" cy="567655"/>
          </a:xfrm>
          <a:prstGeom prst="rect">
            <a:avLst/>
          </a:prstGeom>
        </p:spPr>
        <p:txBody>
          <a:bodyPr/>
          <a:lstStyle>
            <a:lvl1pPr marL="0" indent="0" algn="l">
              <a:buNone/>
              <a:defRPr sz="1940">
                <a:solidFill>
                  <a:schemeClr val="bg1"/>
                </a:solidFill>
                <a:latin typeface="Outfit" pitchFamily="2" charset="0"/>
              </a:defRPr>
            </a:lvl1pPr>
            <a:lvl2pPr marL="277240" indent="0" algn="ctr">
              <a:buNone/>
              <a:defRPr sz="1213"/>
            </a:lvl2pPr>
            <a:lvl3pPr marL="554478" indent="0" algn="ctr">
              <a:buNone/>
              <a:defRPr sz="1092"/>
            </a:lvl3pPr>
            <a:lvl4pPr marL="831718" indent="0" algn="ctr">
              <a:buNone/>
              <a:defRPr sz="971"/>
            </a:lvl4pPr>
            <a:lvl5pPr marL="1108956" indent="0" algn="ctr">
              <a:buNone/>
              <a:defRPr sz="971"/>
            </a:lvl5pPr>
            <a:lvl6pPr marL="1386196" indent="0" algn="ctr">
              <a:buNone/>
              <a:defRPr sz="971"/>
            </a:lvl6pPr>
            <a:lvl7pPr marL="1663434" indent="0" algn="ctr">
              <a:buNone/>
              <a:defRPr sz="971"/>
            </a:lvl7pPr>
            <a:lvl8pPr marL="1940674" indent="0" algn="ctr">
              <a:buNone/>
              <a:defRPr sz="971"/>
            </a:lvl8pPr>
            <a:lvl9pPr marL="2217913" indent="0" algn="ctr">
              <a:buNone/>
              <a:defRPr sz="971"/>
            </a:lvl9pPr>
          </a:lstStyle>
          <a:p>
            <a:r>
              <a:rPr lang="en-GB"/>
              <a:t>Click to edit Master subtitle style</a:t>
            </a:r>
            <a:endParaRPr lang="en-US"/>
          </a:p>
        </p:txBody>
      </p:sp>
      <p:sp>
        <p:nvSpPr>
          <p:cNvPr id="2" name="Picture Placeholder 12">
            <a:extLst>
              <a:ext uri="{FF2B5EF4-FFF2-40B4-BE49-F238E27FC236}">
                <a16:creationId xmlns:a16="http://schemas.microsoft.com/office/drawing/2014/main" id="{F255504C-6278-D317-3B7B-B0FC81F2265D}"/>
              </a:ext>
            </a:extLst>
          </p:cNvPr>
          <p:cNvSpPr>
            <a:spLocks noGrp="1"/>
          </p:cNvSpPr>
          <p:nvPr>
            <p:ph type="pic" sz="quarter" idx="10"/>
          </p:nvPr>
        </p:nvSpPr>
        <p:spPr>
          <a:xfrm>
            <a:off x="9254816" y="-6688"/>
            <a:ext cx="2937185" cy="6858000"/>
          </a:xfrm>
          <a:prstGeom prst="rect">
            <a:avLst/>
          </a:prstGeom>
          <a:noFill/>
        </p:spPr>
        <p:txBody>
          <a:bodyPr anchor="ctr"/>
          <a:lstStyle>
            <a:lvl1pPr marL="0" indent="0" algn="ctr">
              <a:buNone/>
              <a:defRPr b="0" i="0">
                <a:solidFill>
                  <a:schemeClr val="bg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685386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6F5EA-C5F6-4EB1-A17F-922EC2CEB14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66AFD13-0A51-47EE-8886-F211C6521CAF}"/>
              </a:ext>
            </a:extLst>
          </p:cNvPr>
          <p:cNvSpPr>
            <a:spLocks noGrp="1"/>
          </p:cNvSpPr>
          <p:nvPr>
            <p:ph type="dt" sz="half" idx="10"/>
          </p:nvPr>
        </p:nvSpPr>
        <p:spPr/>
        <p:txBody>
          <a:bodyPr/>
          <a:lstStyle/>
          <a:p>
            <a:fld id="{DB9B397D-E9E1-4148-B4EE-F4214BAC4E04}" type="datetimeFigureOut">
              <a:rPr lang="en-GB" smtClean="0"/>
              <a:t>29/01/2025</a:t>
            </a:fld>
            <a:endParaRPr lang="en-GB"/>
          </a:p>
        </p:txBody>
      </p:sp>
      <p:sp>
        <p:nvSpPr>
          <p:cNvPr id="4" name="Footer Placeholder 3">
            <a:extLst>
              <a:ext uri="{FF2B5EF4-FFF2-40B4-BE49-F238E27FC236}">
                <a16:creationId xmlns:a16="http://schemas.microsoft.com/office/drawing/2014/main" id="{4D4B520C-7213-415C-AD18-5EFAEEFC01E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5501DF4-B40E-4E58-8DE8-D0D66881E1BB}"/>
              </a:ext>
            </a:extLst>
          </p:cNvPr>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104609178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ivider Slide_white_opt1_2">
    <p:spTree>
      <p:nvGrpSpPr>
        <p:cNvPr id="1" name=""/>
        <p:cNvGrpSpPr/>
        <p:nvPr/>
      </p:nvGrpSpPr>
      <p:grpSpPr>
        <a:xfrm>
          <a:off x="0" y="0"/>
          <a:ext cx="0" cy="0"/>
          <a:chOff x="0" y="0"/>
          <a:chExt cx="0" cy="0"/>
        </a:xfrm>
      </p:grpSpPr>
      <p:sp>
        <p:nvSpPr>
          <p:cNvPr id="14" name="object 3">
            <a:extLst>
              <a:ext uri="{FF2B5EF4-FFF2-40B4-BE49-F238E27FC236}">
                <a16:creationId xmlns:a16="http://schemas.microsoft.com/office/drawing/2014/main" id="{A1A56CEC-F9B4-6B61-96FA-BE9AFF2B61AE}"/>
              </a:ext>
            </a:extLst>
          </p:cNvPr>
          <p:cNvSpPr/>
          <p:nvPr userDrawn="1"/>
        </p:nvSpPr>
        <p:spPr>
          <a:xfrm>
            <a:off x="9050816" y="1"/>
            <a:ext cx="203997"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
        <p:nvSpPr>
          <p:cNvPr id="3" name="Title Placeholder 1">
            <a:extLst>
              <a:ext uri="{FF2B5EF4-FFF2-40B4-BE49-F238E27FC236}">
                <a16:creationId xmlns:a16="http://schemas.microsoft.com/office/drawing/2014/main" id="{F44AC0E7-BC0A-60E6-DB9B-9E4959B08777}"/>
              </a:ext>
            </a:extLst>
          </p:cNvPr>
          <p:cNvSpPr>
            <a:spLocks noGrp="1"/>
          </p:cNvSpPr>
          <p:nvPr>
            <p:ph type="title" hasCustomPrompt="1"/>
          </p:nvPr>
        </p:nvSpPr>
        <p:spPr>
          <a:xfrm>
            <a:off x="518877" y="2036695"/>
            <a:ext cx="4459087" cy="2286128"/>
          </a:xfrm>
          <a:prstGeom prst="rect">
            <a:avLst/>
          </a:prstGeom>
        </p:spPr>
        <p:txBody>
          <a:bodyPr vert="horz" lIns="91440" tIns="45720" rIns="91440" bIns="45720" rtlCol="0" anchor="t">
            <a:noAutofit/>
          </a:bodyPr>
          <a:lstStyle>
            <a:lvl1pPr>
              <a:defRPr sz="4800" b="1" i="0">
                <a:solidFill>
                  <a:srgbClr val="003C3B"/>
                </a:solidFill>
                <a:latin typeface="Outfit" pitchFamily="2" charset="0"/>
              </a:defRPr>
            </a:lvl1pPr>
          </a:lstStyle>
          <a:p>
            <a:r>
              <a:rPr lang="en-GB"/>
              <a:t>Divider Slide </a:t>
            </a:r>
            <a:endParaRPr lang="en-US"/>
          </a:p>
        </p:txBody>
      </p:sp>
      <p:sp>
        <p:nvSpPr>
          <p:cNvPr id="6" name="Subtitle 2">
            <a:extLst>
              <a:ext uri="{FF2B5EF4-FFF2-40B4-BE49-F238E27FC236}">
                <a16:creationId xmlns:a16="http://schemas.microsoft.com/office/drawing/2014/main" id="{48776E67-A12F-39E1-5122-480F41F2B23A}"/>
              </a:ext>
            </a:extLst>
          </p:cNvPr>
          <p:cNvSpPr>
            <a:spLocks noGrp="1"/>
          </p:cNvSpPr>
          <p:nvPr>
            <p:ph type="subTitle" idx="1"/>
          </p:nvPr>
        </p:nvSpPr>
        <p:spPr>
          <a:xfrm>
            <a:off x="518878" y="4957301"/>
            <a:ext cx="5271441" cy="567655"/>
          </a:xfrm>
          <a:prstGeom prst="rect">
            <a:avLst/>
          </a:prstGeom>
        </p:spPr>
        <p:txBody>
          <a:bodyPr/>
          <a:lstStyle>
            <a:lvl1pPr marL="0" indent="0" algn="l">
              <a:buNone/>
              <a:defRPr sz="1940">
                <a:solidFill>
                  <a:srgbClr val="003C3B"/>
                </a:solidFill>
                <a:latin typeface="Outfit" pitchFamily="2" charset="0"/>
              </a:defRPr>
            </a:lvl1pPr>
            <a:lvl2pPr marL="277240" indent="0" algn="ctr">
              <a:buNone/>
              <a:defRPr sz="1213"/>
            </a:lvl2pPr>
            <a:lvl3pPr marL="554478" indent="0" algn="ctr">
              <a:buNone/>
              <a:defRPr sz="1092"/>
            </a:lvl3pPr>
            <a:lvl4pPr marL="831718" indent="0" algn="ctr">
              <a:buNone/>
              <a:defRPr sz="971"/>
            </a:lvl4pPr>
            <a:lvl5pPr marL="1108956" indent="0" algn="ctr">
              <a:buNone/>
              <a:defRPr sz="971"/>
            </a:lvl5pPr>
            <a:lvl6pPr marL="1386196" indent="0" algn="ctr">
              <a:buNone/>
              <a:defRPr sz="971"/>
            </a:lvl6pPr>
            <a:lvl7pPr marL="1663434" indent="0" algn="ctr">
              <a:buNone/>
              <a:defRPr sz="971"/>
            </a:lvl7pPr>
            <a:lvl8pPr marL="1940674" indent="0" algn="ctr">
              <a:buNone/>
              <a:defRPr sz="971"/>
            </a:lvl8pPr>
            <a:lvl9pPr marL="2217913" indent="0" algn="ctr">
              <a:buNone/>
              <a:defRPr sz="971"/>
            </a:lvl9pPr>
          </a:lstStyle>
          <a:p>
            <a:r>
              <a:rPr lang="en-GB"/>
              <a:t>Click to edit Master subtitle style</a:t>
            </a:r>
            <a:endParaRPr lang="en-US"/>
          </a:p>
        </p:txBody>
      </p:sp>
      <p:pic>
        <p:nvPicPr>
          <p:cNvPr id="7" name="Picture 6" descr="Logo&#10;&#10;Description automatically generated with medium confidence">
            <a:extLst>
              <a:ext uri="{FF2B5EF4-FFF2-40B4-BE49-F238E27FC236}">
                <a16:creationId xmlns:a16="http://schemas.microsoft.com/office/drawing/2014/main" id="{BA2B8176-154E-1134-AE38-0573799014A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2" name="Picture Placeholder 12">
            <a:extLst>
              <a:ext uri="{FF2B5EF4-FFF2-40B4-BE49-F238E27FC236}">
                <a16:creationId xmlns:a16="http://schemas.microsoft.com/office/drawing/2014/main" id="{253E632D-627C-2CF2-8F59-9A00EB7D70DE}"/>
              </a:ext>
            </a:extLst>
          </p:cNvPr>
          <p:cNvSpPr>
            <a:spLocks noGrp="1"/>
          </p:cNvSpPr>
          <p:nvPr>
            <p:ph type="pic" sz="quarter" idx="10"/>
          </p:nvPr>
        </p:nvSpPr>
        <p:spPr>
          <a:xfrm>
            <a:off x="9254816" y="-6688"/>
            <a:ext cx="2937185" cy="6858000"/>
          </a:xfrm>
          <a:prstGeom prst="rect">
            <a:avLst/>
          </a:prstGeom>
          <a:noFill/>
        </p:spPr>
        <p:txBody>
          <a:bodyPr anchor="ctr"/>
          <a:lstStyle>
            <a:lvl1pPr marL="0" indent="0" algn="ctr">
              <a:buNone/>
              <a:defRPr b="0" i="0">
                <a:solidFill>
                  <a:schemeClr val="bg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19120976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ivider Slide_green_opt1_3">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B351935-2C81-E56E-4364-8BD26F7C6E1A}"/>
              </a:ext>
            </a:extLst>
          </p:cNvPr>
          <p:cNvSpPr/>
          <p:nvPr userDrawn="1"/>
        </p:nvSpPr>
        <p:spPr>
          <a:xfrm>
            <a:off x="0" y="1"/>
            <a:ext cx="9050816"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9" name="Picture 8" descr="Logo&#10;&#10;Description automatically generated">
            <a:extLst>
              <a:ext uri="{FF2B5EF4-FFF2-40B4-BE49-F238E27FC236}">
                <a16:creationId xmlns:a16="http://schemas.microsoft.com/office/drawing/2014/main" id="{779D9B10-07A0-AAA2-F150-D4E0F68AC5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14" name="object 3">
            <a:extLst>
              <a:ext uri="{FF2B5EF4-FFF2-40B4-BE49-F238E27FC236}">
                <a16:creationId xmlns:a16="http://schemas.microsoft.com/office/drawing/2014/main" id="{A1A56CEC-F9B4-6B61-96FA-BE9AFF2B61AE}"/>
              </a:ext>
            </a:extLst>
          </p:cNvPr>
          <p:cNvSpPr/>
          <p:nvPr userDrawn="1"/>
        </p:nvSpPr>
        <p:spPr>
          <a:xfrm>
            <a:off x="9050816" y="1"/>
            <a:ext cx="203997"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
        <p:nvSpPr>
          <p:cNvPr id="15" name="Subtitle 2">
            <a:extLst>
              <a:ext uri="{FF2B5EF4-FFF2-40B4-BE49-F238E27FC236}">
                <a16:creationId xmlns:a16="http://schemas.microsoft.com/office/drawing/2014/main" id="{42689901-C3D4-869C-BD53-27333BB19431}"/>
              </a:ext>
            </a:extLst>
          </p:cNvPr>
          <p:cNvSpPr>
            <a:spLocks noGrp="1"/>
          </p:cNvSpPr>
          <p:nvPr>
            <p:ph type="subTitle" idx="1"/>
          </p:nvPr>
        </p:nvSpPr>
        <p:spPr>
          <a:xfrm>
            <a:off x="518878" y="4957301"/>
            <a:ext cx="5271441" cy="567655"/>
          </a:xfrm>
          <a:prstGeom prst="rect">
            <a:avLst/>
          </a:prstGeom>
        </p:spPr>
        <p:txBody>
          <a:bodyPr/>
          <a:lstStyle>
            <a:lvl1pPr marL="0" indent="0" algn="l">
              <a:buNone/>
              <a:defRPr sz="1940">
                <a:solidFill>
                  <a:schemeClr val="bg1"/>
                </a:solidFill>
                <a:latin typeface="Outfit" pitchFamily="2" charset="0"/>
              </a:defRPr>
            </a:lvl1pPr>
            <a:lvl2pPr marL="277240" indent="0" algn="ctr">
              <a:buNone/>
              <a:defRPr sz="1213"/>
            </a:lvl2pPr>
            <a:lvl3pPr marL="554478" indent="0" algn="ctr">
              <a:buNone/>
              <a:defRPr sz="1092"/>
            </a:lvl3pPr>
            <a:lvl4pPr marL="831718" indent="0" algn="ctr">
              <a:buNone/>
              <a:defRPr sz="971"/>
            </a:lvl4pPr>
            <a:lvl5pPr marL="1108956" indent="0" algn="ctr">
              <a:buNone/>
              <a:defRPr sz="971"/>
            </a:lvl5pPr>
            <a:lvl6pPr marL="1386196" indent="0" algn="ctr">
              <a:buNone/>
              <a:defRPr sz="971"/>
            </a:lvl6pPr>
            <a:lvl7pPr marL="1663434" indent="0" algn="ctr">
              <a:buNone/>
              <a:defRPr sz="971"/>
            </a:lvl7pPr>
            <a:lvl8pPr marL="1940674" indent="0" algn="ctr">
              <a:buNone/>
              <a:defRPr sz="971"/>
            </a:lvl8pPr>
            <a:lvl9pPr marL="2217913" indent="0" algn="ctr">
              <a:buNone/>
              <a:defRPr sz="971"/>
            </a:lvl9pPr>
          </a:lstStyle>
          <a:p>
            <a:r>
              <a:rPr lang="en-GB"/>
              <a:t>Click to edit Master subtitle style</a:t>
            </a:r>
            <a:endParaRPr lang="en-US"/>
          </a:p>
        </p:txBody>
      </p:sp>
      <p:sp>
        <p:nvSpPr>
          <p:cNvPr id="2" name="Title Placeholder 1">
            <a:extLst>
              <a:ext uri="{FF2B5EF4-FFF2-40B4-BE49-F238E27FC236}">
                <a16:creationId xmlns:a16="http://schemas.microsoft.com/office/drawing/2014/main" id="{CE83BAD9-BD3D-6E62-299D-153A8F0BA5F3}"/>
              </a:ext>
            </a:extLst>
          </p:cNvPr>
          <p:cNvSpPr>
            <a:spLocks noGrp="1"/>
          </p:cNvSpPr>
          <p:nvPr>
            <p:ph type="title" hasCustomPrompt="1"/>
          </p:nvPr>
        </p:nvSpPr>
        <p:spPr>
          <a:xfrm>
            <a:off x="518877" y="2036695"/>
            <a:ext cx="4459087" cy="2286128"/>
          </a:xfrm>
          <a:prstGeom prst="rect">
            <a:avLst/>
          </a:prstGeom>
        </p:spPr>
        <p:txBody>
          <a:bodyPr vert="horz" lIns="91440" tIns="45720" rIns="91440" bIns="45720" rtlCol="0" anchor="t">
            <a:noAutofit/>
          </a:bodyPr>
          <a:lstStyle>
            <a:lvl1pPr>
              <a:defRPr sz="5336" b="1" i="0">
                <a:solidFill>
                  <a:schemeClr val="bg1"/>
                </a:solidFill>
                <a:latin typeface="Outfit" pitchFamily="2" charset="0"/>
              </a:defRPr>
            </a:lvl1pPr>
          </a:lstStyle>
          <a:p>
            <a:r>
              <a:rPr lang="en-GB"/>
              <a:t>Divider Slide </a:t>
            </a:r>
            <a:endParaRPr lang="en-US"/>
          </a:p>
        </p:txBody>
      </p:sp>
      <p:sp>
        <p:nvSpPr>
          <p:cNvPr id="3" name="Picture Placeholder 12">
            <a:extLst>
              <a:ext uri="{FF2B5EF4-FFF2-40B4-BE49-F238E27FC236}">
                <a16:creationId xmlns:a16="http://schemas.microsoft.com/office/drawing/2014/main" id="{C126C8C0-3094-993C-1E39-30F086435078}"/>
              </a:ext>
            </a:extLst>
          </p:cNvPr>
          <p:cNvSpPr>
            <a:spLocks noGrp="1"/>
          </p:cNvSpPr>
          <p:nvPr>
            <p:ph type="pic" sz="quarter" idx="10"/>
          </p:nvPr>
        </p:nvSpPr>
        <p:spPr>
          <a:xfrm>
            <a:off x="9254816" y="-6688"/>
            <a:ext cx="2937185" cy="6858000"/>
          </a:xfrm>
          <a:prstGeom prst="rect">
            <a:avLst/>
          </a:prstGeom>
          <a:noFill/>
        </p:spPr>
        <p:txBody>
          <a:bodyPr anchor="ctr"/>
          <a:lstStyle>
            <a:lvl1pPr marL="0" indent="0" algn="ctr">
              <a:buNone/>
              <a:defRPr b="0" i="0">
                <a:solidFill>
                  <a:schemeClr val="bg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395368516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vider Slide_white_opt2">
    <p:spTree>
      <p:nvGrpSpPr>
        <p:cNvPr id="1" name=""/>
        <p:cNvGrpSpPr/>
        <p:nvPr/>
      </p:nvGrpSpPr>
      <p:grpSpPr>
        <a:xfrm>
          <a:off x="0" y="0"/>
          <a:ext cx="0" cy="0"/>
          <a:chOff x="0" y="0"/>
          <a:chExt cx="0" cy="0"/>
        </a:xfrm>
      </p:grpSpPr>
      <p:sp>
        <p:nvSpPr>
          <p:cNvPr id="13" name="object 10">
            <a:extLst>
              <a:ext uri="{FF2B5EF4-FFF2-40B4-BE49-F238E27FC236}">
                <a16:creationId xmlns:a16="http://schemas.microsoft.com/office/drawing/2014/main" id="{FACA2668-CF7B-F660-71BD-26C8FADA4FDB}"/>
              </a:ext>
            </a:extLst>
          </p:cNvPr>
          <p:cNvSpPr txBox="1"/>
          <p:nvPr userDrawn="1"/>
        </p:nvSpPr>
        <p:spPr>
          <a:xfrm>
            <a:off x="10604799" y="5925193"/>
            <a:ext cx="1018567" cy="398442"/>
          </a:xfrm>
          <a:prstGeom prst="rect">
            <a:avLst/>
          </a:prstGeom>
        </p:spPr>
        <p:txBody>
          <a:bodyPr vert="horz" wrap="square" lIns="0" tIns="0" rIns="0" bIns="0" rtlCol="0">
            <a:spAutoFit/>
          </a:bodyPr>
          <a:lstStyle/>
          <a:p>
            <a:pPr marL="7701">
              <a:lnSpc>
                <a:spcPts val="1425"/>
              </a:lnSpc>
            </a:pPr>
            <a:r>
              <a:rPr sz="1637" b="0" i="0" spc="-7" dirty="0">
                <a:solidFill>
                  <a:srgbClr val="FFFFFF"/>
                </a:solidFill>
                <a:latin typeface="Outfit" pitchFamily="2" charset="0"/>
                <a:cs typeface="Spectral-Light"/>
              </a:rPr>
              <a:t>University</a:t>
            </a:r>
            <a:endParaRPr sz="1637" b="0" i="0" dirty="0">
              <a:latin typeface="Outfit" pitchFamily="2" charset="0"/>
              <a:cs typeface="Spectral-Light"/>
            </a:endParaRPr>
          </a:p>
          <a:p>
            <a:pPr marL="7701">
              <a:lnSpc>
                <a:spcPts val="1744"/>
              </a:lnSpc>
            </a:pPr>
            <a:r>
              <a:rPr sz="1637" b="0" i="0" spc="-33" dirty="0" err="1">
                <a:solidFill>
                  <a:srgbClr val="FFFFFF"/>
                </a:solidFill>
                <a:latin typeface="Outfit" pitchFamily="2" charset="0"/>
                <a:cs typeface="Spectral"/>
              </a:rPr>
              <a:t>of</a:t>
            </a:r>
            <a:r>
              <a:rPr sz="1637" b="0" i="0" spc="-33" dirty="0" err="1">
                <a:solidFill>
                  <a:srgbClr val="FFFFFF"/>
                </a:solidFill>
                <a:latin typeface="Outfit" pitchFamily="2" charset="0"/>
                <a:cs typeface="Spectral-Light"/>
              </a:rPr>
              <a:t>Galway.ie</a:t>
            </a:r>
            <a:endParaRPr sz="1637" b="0" i="0" dirty="0">
              <a:latin typeface="Outfit" pitchFamily="2" charset="0"/>
              <a:cs typeface="Spectral-Light"/>
            </a:endParaRPr>
          </a:p>
        </p:txBody>
      </p:sp>
      <p:sp>
        <p:nvSpPr>
          <p:cNvPr id="10" name="Title Placeholder 1">
            <a:extLst>
              <a:ext uri="{FF2B5EF4-FFF2-40B4-BE49-F238E27FC236}">
                <a16:creationId xmlns:a16="http://schemas.microsoft.com/office/drawing/2014/main" id="{B42C85CB-741A-2D67-0D87-8A43E2C6D3B2}"/>
              </a:ext>
            </a:extLst>
          </p:cNvPr>
          <p:cNvSpPr>
            <a:spLocks noGrp="1"/>
          </p:cNvSpPr>
          <p:nvPr>
            <p:ph type="title" hasCustomPrompt="1"/>
          </p:nvPr>
        </p:nvSpPr>
        <p:spPr>
          <a:xfrm>
            <a:off x="518877" y="2036695"/>
            <a:ext cx="4459087" cy="2286128"/>
          </a:xfrm>
          <a:prstGeom prst="rect">
            <a:avLst/>
          </a:prstGeom>
        </p:spPr>
        <p:txBody>
          <a:bodyPr vert="horz" lIns="91440" tIns="45720" rIns="91440" bIns="45720" rtlCol="0" anchor="t">
            <a:noAutofit/>
          </a:bodyPr>
          <a:lstStyle>
            <a:lvl1pPr>
              <a:defRPr sz="5336" b="1" i="0">
                <a:solidFill>
                  <a:srgbClr val="003C3B"/>
                </a:solidFill>
                <a:latin typeface="Outfit" pitchFamily="2" charset="0"/>
              </a:defRPr>
            </a:lvl1pPr>
          </a:lstStyle>
          <a:p>
            <a:r>
              <a:rPr lang="en-GB"/>
              <a:t>Divider Slide </a:t>
            </a:r>
            <a:endParaRPr lang="en-US"/>
          </a:p>
        </p:txBody>
      </p:sp>
      <p:pic>
        <p:nvPicPr>
          <p:cNvPr id="76" name="Picture 75" descr="Icon&#10;&#10;Description automatically generated">
            <a:extLst>
              <a:ext uri="{FF2B5EF4-FFF2-40B4-BE49-F238E27FC236}">
                <a16:creationId xmlns:a16="http://schemas.microsoft.com/office/drawing/2014/main" id="{739C4E43-7729-C4E5-690B-9C37F35AC7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571976" y="242"/>
            <a:ext cx="6620025" cy="6857519"/>
          </a:xfrm>
          <a:prstGeom prst="rect">
            <a:avLst/>
          </a:prstGeom>
        </p:spPr>
      </p:pic>
      <p:pic>
        <p:nvPicPr>
          <p:cNvPr id="79" name="Picture 78" descr="Logo&#10;&#10;Description automatically generated with medium confidence">
            <a:extLst>
              <a:ext uri="{FF2B5EF4-FFF2-40B4-BE49-F238E27FC236}">
                <a16:creationId xmlns:a16="http://schemas.microsoft.com/office/drawing/2014/main" id="{D512AD58-9BCD-C5E1-0485-634CAE1E3E5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2" name="Subtitle 2">
            <a:extLst>
              <a:ext uri="{FF2B5EF4-FFF2-40B4-BE49-F238E27FC236}">
                <a16:creationId xmlns:a16="http://schemas.microsoft.com/office/drawing/2014/main" id="{D9CE0E88-1024-2217-A732-5EB0B740467A}"/>
              </a:ext>
            </a:extLst>
          </p:cNvPr>
          <p:cNvSpPr>
            <a:spLocks noGrp="1"/>
          </p:cNvSpPr>
          <p:nvPr>
            <p:ph type="subTitle" idx="1"/>
          </p:nvPr>
        </p:nvSpPr>
        <p:spPr>
          <a:xfrm>
            <a:off x="518878" y="4957301"/>
            <a:ext cx="5271441" cy="567655"/>
          </a:xfrm>
          <a:prstGeom prst="rect">
            <a:avLst/>
          </a:prstGeom>
        </p:spPr>
        <p:txBody>
          <a:bodyPr/>
          <a:lstStyle>
            <a:lvl1pPr marL="0" indent="0" algn="l">
              <a:buNone/>
              <a:defRPr sz="1940">
                <a:solidFill>
                  <a:srgbClr val="003C3B"/>
                </a:solidFill>
                <a:latin typeface="Outfit" pitchFamily="2" charset="0"/>
              </a:defRPr>
            </a:lvl1pPr>
            <a:lvl2pPr marL="277240" indent="0" algn="ctr">
              <a:buNone/>
              <a:defRPr sz="1213"/>
            </a:lvl2pPr>
            <a:lvl3pPr marL="554478" indent="0" algn="ctr">
              <a:buNone/>
              <a:defRPr sz="1092"/>
            </a:lvl3pPr>
            <a:lvl4pPr marL="831718" indent="0" algn="ctr">
              <a:buNone/>
              <a:defRPr sz="971"/>
            </a:lvl4pPr>
            <a:lvl5pPr marL="1108956" indent="0" algn="ctr">
              <a:buNone/>
              <a:defRPr sz="971"/>
            </a:lvl5pPr>
            <a:lvl6pPr marL="1386196" indent="0" algn="ctr">
              <a:buNone/>
              <a:defRPr sz="971"/>
            </a:lvl6pPr>
            <a:lvl7pPr marL="1663434" indent="0" algn="ctr">
              <a:buNone/>
              <a:defRPr sz="971"/>
            </a:lvl7pPr>
            <a:lvl8pPr marL="1940674" indent="0" algn="ctr">
              <a:buNone/>
              <a:defRPr sz="971"/>
            </a:lvl8pPr>
            <a:lvl9pPr marL="2217913" indent="0" algn="ctr">
              <a:buNone/>
              <a:defRPr sz="971"/>
            </a:lvl9pPr>
          </a:lstStyle>
          <a:p>
            <a:r>
              <a:rPr lang="en-GB"/>
              <a:t>Click to edit Master subtitle style</a:t>
            </a:r>
            <a:endParaRPr lang="en-US"/>
          </a:p>
        </p:txBody>
      </p:sp>
    </p:spTree>
    <p:extLst>
      <p:ext uri="{BB962C8B-B14F-4D97-AF65-F5344CB8AC3E}">
        <p14:creationId xmlns:p14="http://schemas.microsoft.com/office/powerpoint/2010/main" val="14742241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ivider Slide_green_opt2">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3ED5843-A67C-EFB1-D461-9CCEDF85A6CF}"/>
              </a:ext>
            </a:extLst>
          </p:cNvPr>
          <p:cNvSpPr/>
          <p:nvPr userDrawn="1"/>
        </p:nvSpPr>
        <p:spPr>
          <a:xfrm>
            <a:off x="0" y="1"/>
            <a:ext cx="12192000"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a:ln>
            <a:noFill/>
          </a:ln>
        </p:spPr>
        <p:txBody>
          <a:bodyPr wrap="square" lIns="0" tIns="0" rIns="0" bIns="0" rtlCol="0"/>
          <a:lstStyle/>
          <a:p>
            <a:endParaRPr/>
          </a:p>
        </p:txBody>
      </p:sp>
      <p:pic>
        <p:nvPicPr>
          <p:cNvPr id="8" name="Picture 7" descr="Logo&#10;&#10;Description automatically generated">
            <a:extLst>
              <a:ext uri="{FF2B5EF4-FFF2-40B4-BE49-F238E27FC236}">
                <a16:creationId xmlns:a16="http://schemas.microsoft.com/office/drawing/2014/main" id="{5F87C587-D3E3-3680-1B00-7D0CDE25E2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75" name="Title Placeholder 1">
            <a:extLst>
              <a:ext uri="{FF2B5EF4-FFF2-40B4-BE49-F238E27FC236}">
                <a16:creationId xmlns:a16="http://schemas.microsoft.com/office/drawing/2014/main" id="{2AF8EF05-FC9D-6C4A-94EE-0ED4439CD723}"/>
              </a:ext>
            </a:extLst>
          </p:cNvPr>
          <p:cNvSpPr>
            <a:spLocks noGrp="1"/>
          </p:cNvSpPr>
          <p:nvPr>
            <p:ph type="title" hasCustomPrompt="1"/>
          </p:nvPr>
        </p:nvSpPr>
        <p:spPr>
          <a:xfrm>
            <a:off x="518877" y="2036695"/>
            <a:ext cx="4459087" cy="2286128"/>
          </a:xfrm>
          <a:prstGeom prst="rect">
            <a:avLst/>
          </a:prstGeom>
        </p:spPr>
        <p:txBody>
          <a:bodyPr vert="horz" lIns="91440" tIns="45720" rIns="91440" bIns="45720" rtlCol="0" anchor="t">
            <a:noAutofit/>
          </a:bodyPr>
          <a:lstStyle>
            <a:lvl1pPr>
              <a:defRPr sz="5336" b="1" i="0">
                <a:solidFill>
                  <a:schemeClr val="bg1"/>
                </a:solidFill>
                <a:latin typeface="Outfit" pitchFamily="2" charset="0"/>
              </a:defRPr>
            </a:lvl1pPr>
          </a:lstStyle>
          <a:p>
            <a:r>
              <a:rPr lang="en-GB"/>
              <a:t>Divider Slide </a:t>
            </a:r>
            <a:endParaRPr lang="en-US"/>
          </a:p>
        </p:txBody>
      </p:sp>
      <p:pic>
        <p:nvPicPr>
          <p:cNvPr id="79" name="Picture 78" descr="Icon&#10;&#10;Description automatically generated">
            <a:extLst>
              <a:ext uri="{FF2B5EF4-FFF2-40B4-BE49-F238E27FC236}">
                <a16:creationId xmlns:a16="http://schemas.microsoft.com/office/drawing/2014/main" id="{63A50759-F8AB-3FBC-D737-5D8E38A3631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496840" y="10306"/>
            <a:ext cx="6695160" cy="6857519"/>
          </a:xfrm>
          <a:prstGeom prst="rect">
            <a:avLst/>
          </a:prstGeom>
        </p:spPr>
      </p:pic>
      <p:sp>
        <p:nvSpPr>
          <p:cNvPr id="80" name="Subtitle 2">
            <a:extLst>
              <a:ext uri="{FF2B5EF4-FFF2-40B4-BE49-F238E27FC236}">
                <a16:creationId xmlns:a16="http://schemas.microsoft.com/office/drawing/2014/main" id="{01C673F2-9EDD-B71B-58BF-18B353D091A5}"/>
              </a:ext>
            </a:extLst>
          </p:cNvPr>
          <p:cNvSpPr>
            <a:spLocks noGrp="1"/>
          </p:cNvSpPr>
          <p:nvPr>
            <p:ph type="subTitle" idx="1"/>
          </p:nvPr>
        </p:nvSpPr>
        <p:spPr>
          <a:xfrm>
            <a:off x="518878" y="4957301"/>
            <a:ext cx="5271441" cy="567655"/>
          </a:xfrm>
          <a:prstGeom prst="rect">
            <a:avLst/>
          </a:prstGeom>
        </p:spPr>
        <p:txBody>
          <a:bodyPr/>
          <a:lstStyle>
            <a:lvl1pPr marL="0" indent="0" algn="l">
              <a:buNone/>
              <a:defRPr sz="1940">
                <a:solidFill>
                  <a:schemeClr val="bg1"/>
                </a:solidFill>
                <a:latin typeface="Outfit" pitchFamily="2" charset="0"/>
              </a:defRPr>
            </a:lvl1pPr>
            <a:lvl2pPr marL="277240" indent="0" algn="ctr">
              <a:buNone/>
              <a:defRPr sz="1213"/>
            </a:lvl2pPr>
            <a:lvl3pPr marL="554478" indent="0" algn="ctr">
              <a:buNone/>
              <a:defRPr sz="1092"/>
            </a:lvl3pPr>
            <a:lvl4pPr marL="831718" indent="0" algn="ctr">
              <a:buNone/>
              <a:defRPr sz="971"/>
            </a:lvl4pPr>
            <a:lvl5pPr marL="1108956" indent="0" algn="ctr">
              <a:buNone/>
              <a:defRPr sz="971"/>
            </a:lvl5pPr>
            <a:lvl6pPr marL="1386196" indent="0" algn="ctr">
              <a:buNone/>
              <a:defRPr sz="971"/>
            </a:lvl6pPr>
            <a:lvl7pPr marL="1663434" indent="0" algn="ctr">
              <a:buNone/>
              <a:defRPr sz="971"/>
            </a:lvl7pPr>
            <a:lvl8pPr marL="1940674" indent="0" algn="ctr">
              <a:buNone/>
              <a:defRPr sz="971"/>
            </a:lvl8pPr>
            <a:lvl9pPr marL="2217913" indent="0" algn="ctr">
              <a:buNone/>
              <a:defRPr sz="971"/>
            </a:lvl9pPr>
          </a:lstStyle>
          <a:p>
            <a:r>
              <a:rPr lang="en-GB"/>
              <a:t>Click to edit Master subtitle style</a:t>
            </a:r>
            <a:endParaRPr lang="en-US"/>
          </a:p>
        </p:txBody>
      </p:sp>
    </p:spTree>
    <p:extLst>
      <p:ext uri="{BB962C8B-B14F-4D97-AF65-F5344CB8AC3E}">
        <p14:creationId xmlns:p14="http://schemas.microsoft.com/office/powerpoint/2010/main" val="288341545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vider Slide_white_opt3_2">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FE274902-B01F-6EF6-B71B-60E4A7B679B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482"/>
            <a:ext cx="12192000" cy="6857519"/>
          </a:xfrm>
          <a:prstGeom prst="rect">
            <a:avLst/>
          </a:prstGeom>
        </p:spPr>
      </p:pic>
      <p:sp>
        <p:nvSpPr>
          <p:cNvPr id="9" name="Picture Placeholder 8">
            <a:extLst>
              <a:ext uri="{FF2B5EF4-FFF2-40B4-BE49-F238E27FC236}">
                <a16:creationId xmlns:a16="http://schemas.microsoft.com/office/drawing/2014/main" id="{A3F300A6-A419-8C90-233A-37E8AC45F9E0}"/>
              </a:ext>
            </a:extLst>
          </p:cNvPr>
          <p:cNvSpPr>
            <a:spLocks noGrp="1"/>
          </p:cNvSpPr>
          <p:nvPr>
            <p:ph type="pic" sz="quarter" idx="10" hasCustomPrompt="1"/>
          </p:nvPr>
        </p:nvSpPr>
        <p:spPr>
          <a:xfrm>
            <a:off x="8477885" y="0"/>
            <a:ext cx="3045716" cy="2572875"/>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778922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778922 h 11310868"/>
              <a:gd name="connsiteX0" fmla="*/ 0 w 7703452"/>
              <a:gd name="connsiteY0" fmla="*/ 16501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6501 h 7548447"/>
              <a:gd name="connsiteX0" fmla="*/ 0 w 7703452"/>
              <a:gd name="connsiteY0" fmla="*/ 1154375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154375 h 7548447"/>
              <a:gd name="connsiteX0" fmla="*/ 0 w 7703452"/>
              <a:gd name="connsiteY0" fmla="*/ 59439 h 6453511"/>
              <a:gd name="connsiteX1" fmla="*/ 7703452 w 7703452"/>
              <a:gd name="connsiteY1" fmla="*/ 0 h 6453511"/>
              <a:gd name="connsiteX2" fmla="*/ 7703452 w 7703452"/>
              <a:gd name="connsiteY2" fmla="*/ 3651126 h 6453511"/>
              <a:gd name="connsiteX3" fmla="*/ 7504076 w 7703452"/>
              <a:gd name="connsiteY3" fmla="*/ 4348188 h 6453511"/>
              <a:gd name="connsiteX4" fmla="*/ 6952854 w 7703452"/>
              <a:gd name="connsiteY4" fmla="*/ 4854927 h 6453511"/>
              <a:gd name="connsiteX5" fmla="*/ 3851726 w 7703452"/>
              <a:gd name="connsiteY5" fmla="*/ 6453511 h 6453511"/>
              <a:gd name="connsiteX6" fmla="*/ 750597 w 7703452"/>
              <a:gd name="connsiteY6" fmla="*/ 4854927 h 6453511"/>
              <a:gd name="connsiteX7" fmla="*/ 199376 w 7703452"/>
              <a:gd name="connsiteY7" fmla="*/ 4348093 h 6453511"/>
              <a:gd name="connsiteX8" fmla="*/ 0 w 7703452"/>
              <a:gd name="connsiteY8" fmla="*/ 3651032 h 6453511"/>
              <a:gd name="connsiteX9" fmla="*/ 0 w 7703452"/>
              <a:gd name="connsiteY9" fmla="*/ 59439 h 6453511"/>
              <a:gd name="connsiteX0" fmla="*/ 0 w 7703452"/>
              <a:gd name="connsiteY0" fmla="*/ 0 h 6458480"/>
              <a:gd name="connsiteX1" fmla="*/ 7703452 w 7703452"/>
              <a:gd name="connsiteY1" fmla="*/ 4969 h 6458480"/>
              <a:gd name="connsiteX2" fmla="*/ 7703452 w 7703452"/>
              <a:gd name="connsiteY2" fmla="*/ 3656095 h 6458480"/>
              <a:gd name="connsiteX3" fmla="*/ 7504076 w 7703452"/>
              <a:gd name="connsiteY3" fmla="*/ 4353157 h 6458480"/>
              <a:gd name="connsiteX4" fmla="*/ 6952854 w 7703452"/>
              <a:gd name="connsiteY4" fmla="*/ 4859896 h 6458480"/>
              <a:gd name="connsiteX5" fmla="*/ 3851726 w 7703452"/>
              <a:gd name="connsiteY5" fmla="*/ 6458480 h 6458480"/>
              <a:gd name="connsiteX6" fmla="*/ 750597 w 7703452"/>
              <a:gd name="connsiteY6" fmla="*/ 4859896 h 6458480"/>
              <a:gd name="connsiteX7" fmla="*/ 199376 w 7703452"/>
              <a:gd name="connsiteY7" fmla="*/ 4353062 h 6458480"/>
              <a:gd name="connsiteX8" fmla="*/ 0 w 7703452"/>
              <a:gd name="connsiteY8" fmla="*/ 3656001 h 6458480"/>
              <a:gd name="connsiteX9" fmla="*/ 0 w 7703452"/>
              <a:gd name="connsiteY9" fmla="*/ 0 h 6458480"/>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50597 w 7703452"/>
              <a:gd name="connsiteY6" fmla="*/ 4859896 h 6401819"/>
              <a:gd name="connsiteX7" fmla="*/ 199376 w 7703452"/>
              <a:gd name="connsiteY7" fmla="*/ 4353062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199376 w 7703452"/>
              <a:gd name="connsiteY7" fmla="*/ 4353062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235363 w 7703452"/>
              <a:gd name="connsiteY7" fmla="*/ 4303483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235363 w 7703452"/>
              <a:gd name="connsiteY7" fmla="*/ 4303483 h 6401819"/>
              <a:gd name="connsiteX8" fmla="*/ 57578 w 7703452"/>
              <a:gd name="connsiteY8" fmla="*/ 3648919 h 6401819"/>
              <a:gd name="connsiteX9" fmla="*/ 0 w 7703452"/>
              <a:gd name="connsiteY9" fmla="*/ 0 h 6401819"/>
              <a:gd name="connsiteX0" fmla="*/ 0 w 7653071"/>
              <a:gd name="connsiteY0" fmla="*/ 37526 h 6396850"/>
              <a:gd name="connsiteX1" fmla="*/ 7653071 w 7653071"/>
              <a:gd name="connsiteY1" fmla="*/ 0 h 6396850"/>
              <a:gd name="connsiteX2" fmla="*/ 7653071 w 7653071"/>
              <a:gd name="connsiteY2" fmla="*/ 3651126 h 6396850"/>
              <a:gd name="connsiteX3" fmla="*/ 7453695 w 7653071"/>
              <a:gd name="connsiteY3" fmla="*/ 4348188 h 6396850"/>
              <a:gd name="connsiteX4" fmla="*/ 6902473 w 7653071"/>
              <a:gd name="connsiteY4" fmla="*/ 4854927 h 6396850"/>
              <a:gd name="connsiteX5" fmla="*/ 3822936 w 7653071"/>
              <a:gd name="connsiteY5" fmla="*/ 6396850 h 6396850"/>
              <a:gd name="connsiteX6" fmla="*/ 736202 w 7653071"/>
              <a:gd name="connsiteY6" fmla="*/ 4833679 h 6396850"/>
              <a:gd name="connsiteX7" fmla="*/ 184982 w 7653071"/>
              <a:gd name="connsiteY7" fmla="*/ 4298514 h 6396850"/>
              <a:gd name="connsiteX8" fmla="*/ 7197 w 7653071"/>
              <a:gd name="connsiteY8" fmla="*/ 3643950 h 6396850"/>
              <a:gd name="connsiteX9" fmla="*/ 0 w 7653071"/>
              <a:gd name="connsiteY9" fmla="*/ 37526 h 6396850"/>
              <a:gd name="connsiteX0" fmla="*/ 0 w 7667464"/>
              <a:gd name="connsiteY0" fmla="*/ 2113 h 6361437"/>
              <a:gd name="connsiteX1" fmla="*/ 7667464 w 7667464"/>
              <a:gd name="connsiteY1" fmla="*/ 0 h 6361437"/>
              <a:gd name="connsiteX2" fmla="*/ 7653071 w 7667464"/>
              <a:gd name="connsiteY2" fmla="*/ 3615713 h 6361437"/>
              <a:gd name="connsiteX3" fmla="*/ 7453695 w 7667464"/>
              <a:gd name="connsiteY3" fmla="*/ 4312775 h 6361437"/>
              <a:gd name="connsiteX4" fmla="*/ 6902473 w 7667464"/>
              <a:gd name="connsiteY4" fmla="*/ 4819514 h 6361437"/>
              <a:gd name="connsiteX5" fmla="*/ 3822936 w 7667464"/>
              <a:gd name="connsiteY5" fmla="*/ 6361437 h 6361437"/>
              <a:gd name="connsiteX6" fmla="*/ 736202 w 7667464"/>
              <a:gd name="connsiteY6" fmla="*/ 4798266 h 6361437"/>
              <a:gd name="connsiteX7" fmla="*/ 184982 w 7667464"/>
              <a:gd name="connsiteY7" fmla="*/ 4263101 h 6361437"/>
              <a:gd name="connsiteX8" fmla="*/ 7197 w 7667464"/>
              <a:gd name="connsiteY8" fmla="*/ 3608537 h 6361437"/>
              <a:gd name="connsiteX9" fmla="*/ 0 w 7667464"/>
              <a:gd name="connsiteY9" fmla="*/ 2113 h 6361437"/>
              <a:gd name="connsiteX0" fmla="*/ 0 w 7667464"/>
              <a:gd name="connsiteY0" fmla="*/ 2113 h 6361437"/>
              <a:gd name="connsiteX1" fmla="*/ 7667464 w 7667464"/>
              <a:gd name="connsiteY1" fmla="*/ 0 h 6361437"/>
              <a:gd name="connsiteX2" fmla="*/ 7264420 w 7667464"/>
              <a:gd name="connsiteY2" fmla="*/ 3629879 h 6361437"/>
              <a:gd name="connsiteX3" fmla="*/ 7453695 w 7667464"/>
              <a:gd name="connsiteY3" fmla="*/ 4312775 h 6361437"/>
              <a:gd name="connsiteX4" fmla="*/ 6902473 w 7667464"/>
              <a:gd name="connsiteY4" fmla="*/ 4819514 h 6361437"/>
              <a:gd name="connsiteX5" fmla="*/ 3822936 w 7667464"/>
              <a:gd name="connsiteY5" fmla="*/ 6361437 h 6361437"/>
              <a:gd name="connsiteX6" fmla="*/ 736202 w 7667464"/>
              <a:gd name="connsiteY6" fmla="*/ 4798266 h 6361437"/>
              <a:gd name="connsiteX7" fmla="*/ 184982 w 7667464"/>
              <a:gd name="connsiteY7" fmla="*/ 4263101 h 6361437"/>
              <a:gd name="connsiteX8" fmla="*/ 7197 w 7667464"/>
              <a:gd name="connsiteY8" fmla="*/ 3608537 h 6361437"/>
              <a:gd name="connsiteX9" fmla="*/ 0 w 7667464"/>
              <a:gd name="connsiteY9" fmla="*/ 2113 h 6361437"/>
              <a:gd name="connsiteX0" fmla="*/ 0 w 7668849"/>
              <a:gd name="connsiteY0" fmla="*/ 2113 h 6361437"/>
              <a:gd name="connsiteX1" fmla="*/ 7667464 w 7668849"/>
              <a:gd name="connsiteY1" fmla="*/ 0 h 6361437"/>
              <a:gd name="connsiteX2" fmla="*/ 7667464 w 7668849"/>
              <a:gd name="connsiteY2" fmla="*/ 3629879 h 6361437"/>
              <a:gd name="connsiteX3" fmla="*/ 7453695 w 7668849"/>
              <a:gd name="connsiteY3" fmla="*/ 4312775 h 6361437"/>
              <a:gd name="connsiteX4" fmla="*/ 6902473 w 7668849"/>
              <a:gd name="connsiteY4" fmla="*/ 4819514 h 6361437"/>
              <a:gd name="connsiteX5" fmla="*/ 3822936 w 7668849"/>
              <a:gd name="connsiteY5" fmla="*/ 6361437 h 6361437"/>
              <a:gd name="connsiteX6" fmla="*/ 736202 w 7668849"/>
              <a:gd name="connsiteY6" fmla="*/ 4798266 h 6361437"/>
              <a:gd name="connsiteX7" fmla="*/ 184982 w 7668849"/>
              <a:gd name="connsiteY7" fmla="*/ 4263101 h 6361437"/>
              <a:gd name="connsiteX8" fmla="*/ 7197 w 7668849"/>
              <a:gd name="connsiteY8" fmla="*/ 3608537 h 6361437"/>
              <a:gd name="connsiteX9" fmla="*/ 0 w 7668849"/>
              <a:gd name="connsiteY9" fmla="*/ 2113 h 6361437"/>
              <a:gd name="connsiteX0" fmla="*/ 0 w 7668849"/>
              <a:gd name="connsiteY0" fmla="*/ 2113 h 6453511"/>
              <a:gd name="connsiteX1" fmla="*/ 7667464 w 7668849"/>
              <a:gd name="connsiteY1" fmla="*/ 0 h 6453511"/>
              <a:gd name="connsiteX2" fmla="*/ 7667464 w 7668849"/>
              <a:gd name="connsiteY2" fmla="*/ 3629879 h 6453511"/>
              <a:gd name="connsiteX3" fmla="*/ 7453695 w 7668849"/>
              <a:gd name="connsiteY3" fmla="*/ 4312775 h 6453511"/>
              <a:gd name="connsiteX4" fmla="*/ 6902473 w 7668849"/>
              <a:gd name="connsiteY4" fmla="*/ 4819514 h 6453511"/>
              <a:gd name="connsiteX5" fmla="*/ 3815740 w 7668849"/>
              <a:gd name="connsiteY5" fmla="*/ 6453511 h 6453511"/>
              <a:gd name="connsiteX6" fmla="*/ 736202 w 7668849"/>
              <a:gd name="connsiteY6" fmla="*/ 4798266 h 6453511"/>
              <a:gd name="connsiteX7" fmla="*/ 184982 w 7668849"/>
              <a:gd name="connsiteY7" fmla="*/ 4263101 h 6453511"/>
              <a:gd name="connsiteX8" fmla="*/ 7197 w 7668849"/>
              <a:gd name="connsiteY8" fmla="*/ 3608537 h 6453511"/>
              <a:gd name="connsiteX9" fmla="*/ 0 w 7668849"/>
              <a:gd name="connsiteY9" fmla="*/ 2113 h 6453511"/>
              <a:gd name="connsiteX0" fmla="*/ 0 w 7668849"/>
              <a:gd name="connsiteY0" fmla="*/ 2113 h 6375602"/>
              <a:gd name="connsiteX1" fmla="*/ 7667464 w 7668849"/>
              <a:gd name="connsiteY1" fmla="*/ 0 h 6375602"/>
              <a:gd name="connsiteX2" fmla="*/ 7667464 w 7668849"/>
              <a:gd name="connsiteY2" fmla="*/ 3629879 h 6375602"/>
              <a:gd name="connsiteX3" fmla="*/ 7453695 w 7668849"/>
              <a:gd name="connsiteY3" fmla="*/ 4312775 h 6375602"/>
              <a:gd name="connsiteX4" fmla="*/ 6902473 w 7668849"/>
              <a:gd name="connsiteY4" fmla="*/ 4819514 h 6375602"/>
              <a:gd name="connsiteX5" fmla="*/ 3837331 w 7668849"/>
              <a:gd name="connsiteY5" fmla="*/ 6375602 h 6375602"/>
              <a:gd name="connsiteX6" fmla="*/ 736202 w 7668849"/>
              <a:gd name="connsiteY6" fmla="*/ 4798266 h 6375602"/>
              <a:gd name="connsiteX7" fmla="*/ 184982 w 7668849"/>
              <a:gd name="connsiteY7" fmla="*/ 4263101 h 6375602"/>
              <a:gd name="connsiteX8" fmla="*/ 7197 w 7668849"/>
              <a:gd name="connsiteY8" fmla="*/ 3608537 h 6375602"/>
              <a:gd name="connsiteX9" fmla="*/ 0 w 7668849"/>
              <a:gd name="connsiteY9" fmla="*/ 2113 h 6375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68849" h="6375602">
                <a:moveTo>
                  <a:pt x="0" y="2113"/>
                </a:moveTo>
                <a:lnTo>
                  <a:pt x="7667464" y="0"/>
                </a:lnTo>
                <a:cubicBezTo>
                  <a:pt x="7662666" y="1205238"/>
                  <a:pt x="7672262" y="2424641"/>
                  <a:pt x="7667464" y="3629879"/>
                </a:cubicBezTo>
                <a:cubicBezTo>
                  <a:pt x="7667464" y="3875042"/>
                  <a:pt x="7581193" y="4114503"/>
                  <a:pt x="7453695" y="4312775"/>
                </a:cubicBezTo>
                <a:cubicBezTo>
                  <a:pt x="7326197" y="4511047"/>
                  <a:pt x="7130846" y="4701866"/>
                  <a:pt x="6902473" y="4819514"/>
                </a:cubicBezTo>
                <a:lnTo>
                  <a:pt x="3837331" y="6375602"/>
                </a:lnTo>
                <a:lnTo>
                  <a:pt x="736202" y="4798266"/>
                </a:lnTo>
                <a:cubicBezTo>
                  <a:pt x="507830" y="4680523"/>
                  <a:pt x="317267" y="4476954"/>
                  <a:pt x="184982" y="4263101"/>
                </a:cubicBezTo>
                <a:cubicBezTo>
                  <a:pt x="54497" y="4052190"/>
                  <a:pt x="7197" y="3853699"/>
                  <a:pt x="7197" y="3608537"/>
                </a:cubicBezTo>
                <a:lnTo>
                  <a:pt x="0" y="2113"/>
                </a:lnTo>
                <a:close/>
              </a:path>
            </a:pathLst>
          </a:custGeom>
        </p:spPr>
        <p:txBody>
          <a:bodyPr wrap="square" anchor="ctr">
            <a:noAutofit/>
          </a:bodyPr>
          <a:lstStyle>
            <a:lvl1pPr marL="0" marR="0" indent="0" algn="ctr" defTabSz="554478" rtl="0" eaLnBrk="1" fontAlgn="auto" latinLnBrk="0" hangingPunct="1">
              <a:lnSpc>
                <a:spcPct val="100000"/>
              </a:lnSpc>
              <a:spcBef>
                <a:spcPts val="607"/>
              </a:spcBef>
              <a:spcAft>
                <a:spcPts val="0"/>
              </a:spcAft>
              <a:buClrTx/>
              <a:buSzTx/>
              <a:buFont typeface="Arial" panose="020B0604020202020204" pitchFamily="34" charset="0"/>
              <a:buNone/>
              <a:tabLst/>
              <a:defRPr b="0" i="0">
                <a:solidFill>
                  <a:schemeClr val="bg1"/>
                </a:solidFill>
                <a:latin typeface="Outfit" pitchFamily="2" charset="0"/>
              </a:defRPr>
            </a:lvl1pPr>
          </a:lstStyle>
          <a:p>
            <a:pPr marL="0" marR="0" lvl="0" indent="0" algn="ctr" defTabSz="554478" rtl="0" eaLnBrk="1" fontAlgn="auto" latinLnBrk="0" hangingPunct="1">
              <a:lnSpc>
                <a:spcPct val="90000"/>
              </a:lnSpc>
              <a:spcBef>
                <a:spcPts val="607"/>
              </a:spcBef>
              <a:spcAft>
                <a:spcPts val="0"/>
              </a:spcAft>
              <a:buClrTx/>
              <a:buSzTx/>
              <a:buFont typeface="Arial" panose="020B0604020202020204" pitchFamily="34" charset="0"/>
              <a:buNone/>
              <a:tabLst/>
              <a:defRPr/>
            </a:pPr>
            <a:r>
              <a:rPr lang="en-GB" dirty="0"/>
              <a:t>Click icon to </a:t>
            </a:r>
            <a:br>
              <a:rPr lang="en-GB" dirty="0"/>
            </a:br>
            <a:r>
              <a:rPr lang="en-GB" dirty="0"/>
              <a:t>add picture</a:t>
            </a:r>
            <a:endParaRPr lang="en-US" dirty="0"/>
          </a:p>
        </p:txBody>
      </p:sp>
      <p:sp>
        <p:nvSpPr>
          <p:cNvPr id="11" name="Rectangle 5">
            <a:extLst>
              <a:ext uri="{FF2B5EF4-FFF2-40B4-BE49-F238E27FC236}">
                <a16:creationId xmlns:a16="http://schemas.microsoft.com/office/drawing/2014/main" id="{615A1A1E-EB3F-911A-8895-76AAF9699152}"/>
              </a:ext>
            </a:extLst>
          </p:cNvPr>
          <p:cNvSpPr/>
          <p:nvPr userDrawn="1"/>
        </p:nvSpPr>
        <p:spPr>
          <a:xfrm>
            <a:off x="10639894" y="1"/>
            <a:ext cx="262013" cy="2249545"/>
          </a:xfrm>
          <a:custGeom>
            <a:avLst/>
            <a:gdLst>
              <a:gd name="connsiteX0" fmla="*/ 0 w 432048"/>
              <a:gd name="connsiteY0" fmla="*/ 0 h 3926483"/>
              <a:gd name="connsiteX1" fmla="*/ 432048 w 432048"/>
              <a:gd name="connsiteY1" fmla="*/ 0 h 3926483"/>
              <a:gd name="connsiteX2" fmla="*/ 432048 w 432048"/>
              <a:gd name="connsiteY2" fmla="*/ 3926483 h 3926483"/>
              <a:gd name="connsiteX3" fmla="*/ 0 w 432048"/>
              <a:gd name="connsiteY3" fmla="*/ 3926483 h 3926483"/>
              <a:gd name="connsiteX4" fmla="*/ 0 w 432048"/>
              <a:gd name="connsiteY4" fmla="*/ 0 h 3926483"/>
              <a:gd name="connsiteX0" fmla="*/ 0 w 432048"/>
              <a:gd name="connsiteY0" fmla="*/ 0 h 3926483"/>
              <a:gd name="connsiteX1" fmla="*/ 432048 w 432048"/>
              <a:gd name="connsiteY1" fmla="*/ 0 h 3926483"/>
              <a:gd name="connsiteX2" fmla="*/ 432048 w 432048"/>
              <a:gd name="connsiteY2" fmla="*/ 3926483 h 3926483"/>
              <a:gd name="connsiteX3" fmla="*/ 0 w 432048"/>
              <a:gd name="connsiteY3" fmla="*/ 3709667 h 3926483"/>
              <a:gd name="connsiteX4" fmla="*/ 0 w 432048"/>
              <a:gd name="connsiteY4" fmla="*/ 0 h 3926483"/>
              <a:gd name="connsiteX0" fmla="*/ 0 w 432048"/>
              <a:gd name="connsiteY0" fmla="*/ 0 h 3709667"/>
              <a:gd name="connsiteX1" fmla="*/ 432048 w 432048"/>
              <a:gd name="connsiteY1" fmla="*/ 0 h 3709667"/>
              <a:gd name="connsiteX2" fmla="*/ 428073 w 432048"/>
              <a:gd name="connsiteY2" fmla="*/ 3477234 h 3709667"/>
              <a:gd name="connsiteX3" fmla="*/ 0 w 432048"/>
              <a:gd name="connsiteY3" fmla="*/ 3709667 h 3709667"/>
              <a:gd name="connsiteX4" fmla="*/ 0 w 432048"/>
              <a:gd name="connsiteY4" fmla="*/ 0 h 3709667"/>
              <a:gd name="connsiteX0" fmla="*/ 0 w 432048"/>
              <a:gd name="connsiteY0" fmla="*/ 0 h 3709667"/>
              <a:gd name="connsiteX1" fmla="*/ 432048 w 432048"/>
              <a:gd name="connsiteY1" fmla="*/ 0 h 3709667"/>
              <a:gd name="connsiteX2" fmla="*/ 428073 w 432048"/>
              <a:gd name="connsiteY2" fmla="*/ 3333543 h 3709667"/>
              <a:gd name="connsiteX3" fmla="*/ 0 w 432048"/>
              <a:gd name="connsiteY3" fmla="*/ 3709667 h 3709667"/>
              <a:gd name="connsiteX4" fmla="*/ 0 w 432048"/>
              <a:gd name="connsiteY4" fmla="*/ 0 h 3709667"/>
              <a:gd name="connsiteX0" fmla="*/ 0 w 432048"/>
              <a:gd name="connsiteY0" fmla="*/ 0 h 3709667"/>
              <a:gd name="connsiteX1" fmla="*/ 432048 w 432048"/>
              <a:gd name="connsiteY1" fmla="*/ 0 h 3709667"/>
              <a:gd name="connsiteX2" fmla="*/ 424807 w 432048"/>
              <a:gd name="connsiteY2" fmla="*/ 3490298 h 3709667"/>
              <a:gd name="connsiteX3" fmla="*/ 0 w 432048"/>
              <a:gd name="connsiteY3" fmla="*/ 3709667 h 3709667"/>
              <a:gd name="connsiteX4" fmla="*/ 0 w 432048"/>
              <a:gd name="connsiteY4" fmla="*/ 0 h 3709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048" h="3709667">
                <a:moveTo>
                  <a:pt x="0" y="0"/>
                </a:moveTo>
                <a:lnTo>
                  <a:pt x="432048" y="0"/>
                </a:lnTo>
                <a:cubicBezTo>
                  <a:pt x="429634" y="1163433"/>
                  <a:pt x="427221" y="2326865"/>
                  <a:pt x="424807" y="3490298"/>
                </a:cubicBezTo>
                <a:lnTo>
                  <a:pt x="0" y="3709667"/>
                </a:lnTo>
                <a:lnTo>
                  <a:pt x="0" y="0"/>
                </a:lnTo>
                <a:close/>
              </a:path>
            </a:pathLst>
          </a:custGeom>
          <a:solidFill>
            <a:srgbClr val="01DC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Outfit" pitchFamily="2" charset="0"/>
            </a:endParaRPr>
          </a:p>
        </p:txBody>
      </p:sp>
      <p:sp>
        <p:nvSpPr>
          <p:cNvPr id="6" name="Title Placeholder 1">
            <a:extLst>
              <a:ext uri="{FF2B5EF4-FFF2-40B4-BE49-F238E27FC236}">
                <a16:creationId xmlns:a16="http://schemas.microsoft.com/office/drawing/2014/main" id="{9DBC7975-EE5A-D398-AC86-ACDDCB0EB9D9}"/>
              </a:ext>
            </a:extLst>
          </p:cNvPr>
          <p:cNvSpPr>
            <a:spLocks noGrp="1"/>
          </p:cNvSpPr>
          <p:nvPr>
            <p:ph type="title" hasCustomPrompt="1"/>
          </p:nvPr>
        </p:nvSpPr>
        <p:spPr>
          <a:xfrm>
            <a:off x="518877" y="2036695"/>
            <a:ext cx="4459087" cy="2286128"/>
          </a:xfrm>
          <a:prstGeom prst="rect">
            <a:avLst/>
          </a:prstGeom>
        </p:spPr>
        <p:txBody>
          <a:bodyPr vert="horz" lIns="91440" tIns="45720" rIns="91440" bIns="45720" rtlCol="0" anchor="t">
            <a:noAutofit/>
          </a:bodyPr>
          <a:lstStyle>
            <a:lvl1pPr>
              <a:defRPr sz="5336" b="1" i="0">
                <a:solidFill>
                  <a:srgbClr val="003C3B"/>
                </a:solidFill>
                <a:latin typeface="Outfit" pitchFamily="2" charset="0"/>
              </a:defRPr>
            </a:lvl1pPr>
          </a:lstStyle>
          <a:p>
            <a:r>
              <a:rPr lang="en-GB"/>
              <a:t>Divider Slide </a:t>
            </a:r>
            <a:endParaRPr lang="en-US"/>
          </a:p>
        </p:txBody>
      </p:sp>
      <p:pic>
        <p:nvPicPr>
          <p:cNvPr id="7" name="Picture 6" descr="Logo&#10;&#10;Description automatically generated with medium confidence">
            <a:extLst>
              <a:ext uri="{FF2B5EF4-FFF2-40B4-BE49-F238E27FC236}">
                <a16:creationId xmlns:a16="http://schemas.microsoft.com/office/drawing/2014/main" id="{10B1BE47-1CA2-4FEA-EA68-808D696D07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10" name="Subtitle 2">
            <a:extLst>
              <a:ext uri="{FF2B5EF4-FFF2-40B4-BE49-F238E27FC236}">
                <a16:creationId xmlns:a16="http://schemas.microsoft.com/office/drawing/2014/main" id="{1E1BD5C4-29E3-E66C-EFEF-43D6572A762B}"/>
              </a:ext>
            </a:extLst>
          </p:cNvPr>
          <p:cNvSpPr>
            <a:spLocks noGrp="1"/>
          </p:cNvSpPr>
          <p:nvPr>
            <p:ph type="subTitle" idx="1"/>
          </p:nvPr>
        </p:nvSpPr>
        <p:spPr>
          <a:xfrm>
            <a:off x="518878" y="4957301"/>
            <a:ext cx="5271441" cy="567655"/>
          </a:xfrm>
          <a:prstGeom prst="rect">
            <a:avLst/>
          </a:prstGeom>
        </p:spPr>
        <p:txBody>
          <a:bodyPr/>
          <a:lstStyle>
            <a:lvl1pPr marL="0" indent="0" algn="l">
              <a:buNone/>
              <a:defRPr sz="1940">
                <a:solidFill>
                  <a:srgbClr val="003C3B"/>
                </a:solidFill>
                <a:latin typeface="Outfit" pitchFamily="2" charset="0"/>
              </a:defRPr>
            </a:lvl1pPr>
            <a:lvl2pPr marL="277240" indent="0" algn="ctr">
              <a:buNone/>
              <a:defRPr sz="1213"/>
            </a:lvl2pPr>
            <a:lvl3pPr marL="554478" indent="0" algn="ctr">
              <a:buNone/>
              <a:defRPr sz="1092"/>
            </a:lvl3pPr>
            <a:lvl4pPr marL="831718" indent="0" algn="ctr">
              <a:buNone/>
              <a:defRPr sz="971"/>
            </a:lvl4pPr>
            <a:lvl5pPr marL="1108956" indent="0" algn="ctr">
              <a:buNone/>
              <a:defRPr sz="971"/>
            </a:lvl5pPr>
            <a:lvl6pPr marL="1386196" indent="0" algn="ctr">
              <a:buNone/>
              <a:defRPr sz="971"/>
            </a:lvl6pPr>
            <a:lvl7pPr marL="1663434" indent="0" algn="ctr">
              <a:buNone/>
              <a:defRPr sz="971"/>
            </a:lvl7pPr>
            <a:lvl8pPr marL="1940674" indent="0" algn="ctr">
              <a:buNone/>
              <a:defRPr sz="971"/>
            </a:lvl8pPr>
            <a:lvl9pPr marL="2217913" indent="0" algn="ctr">
              <a:buNone/>
              <a:defRPr sz="971"/>
            </a:lvl9pPr>
          </a:lstStyle>
          <a:p>
            <a:r>
              <a:rPr lang="en-GB"/>
              <a:t>Click to edit Master subtitle style</a:t>
            </a:r>
            <a:endParaRPr lang="en-US"/>
          </a:p>
        </p:txBody>
      </p:sp>
    </p:spTree>
    <p:extLst>
      <p:ext uri="{BB962C8B-B14F-4D97-AF65-F5344CB8AC3E}">
        <p14:creationId xmlns:p14="http://schemas.microsoft.com/office/powerpoint/2010/main" val="8070075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ivider Slide_green_opt3_1">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9FA78424-EBEF-A3A7-C341-7FC211974AD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482"/>
            <a:ext cx="12192000" cy="6857519"/>
          </a:xfrm>
          <a:prstGeom prst="rect">
            <a:avLst/>
          </a:prstGeom>
        </p:spPr>
      </p:pic>
      <p:pic>
        <p:nvPicPr>
          <p:cNvPr id="8" name="Picture 7" descr="Logo&#10;&#10;Description automatically generated">
            <a:extLst>
              <a:ext uri="{FF2B5EF4-FFF2-40B4-BE49-F238E27FC236}">
                <a16:creationId xmlns:a16="http://schemas.microsoft.com/office/drawing/2014/main" id="{5F87C587-D3E3-3680-1B00-7D0CDE25E2F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75" name="Title Placeholder 1">
            <a:extLst>
              <a:ext uri="{FF2B5EF4-FFF2-40B4-BE49-F238E27FC236}">
                <a16:creationId xmlns:a16="http://schemas.microsoft.com/office/drawing/2014/main" id="{2AF8EF05-FC9D-6C4A-94EE-0ED4439CD723}"/>
              </a:ext>
            </a:extLst>
          </p:cNvPr>
          <p:cNvSpPr>
            <a:spLocks noGrp="1"/>
          </p:cNvSpPr>
          <p:nvPr>
            <p:ph type="title" hasCustomPrompt="1"/>
          </p:nvPr>
        </p:nvSpPr>
        <p:spPr>
          <a:xfrm>
            <a:off x="518877" y="2036695"/>
            <a:ext cx="4459087" cy="2286128"/>
          </a:xfrm>
          <a:prstGeom prst="rect">
            <a:avLst/>
          </a:prstGeom>
        </p:spPr>
        <p:txBody>
          <a:bodyPr vert="horz" lIns="91440" tIns="45720" rIns="91440" bIns="45720" rtlCol="0" anchor="t">
            <a:noAutofit/>
          </a:bodyPr>
          <a:lstStyle>
            <a:lvl1pPr>
              <a:defRPr sz="5336" b="1" i="0">
                <a:solidFill>
                  <a:schemeClr val="bg1"/>
                </a:solidFill>
                <a:latin typeface="Outfit" pitchFamily="2" charset="0"/>
              </a:defRPr>
            </a:lvl1pPr>
          </a:lstStyle>
          <a:p>
            <a:r>
              <a:rPr lang="en-GB"/>
              <a:t>Divider Slide </a:t>
            </a:r>
            <a:endParaRPr lang="en-US"/>
          </a:p>
        </p:txBody>
      </p:sp>
      <p:sp>
        <p:nvSpPr>
          <p:cNvPr id="2" name="Subtitle 2">
            <a:extLst>
              <a:ext uri="{FF2B5EF4-FFF2-40B4-BE49-F238E27FC236}">
                <a16:creationId xmlns:a16="http://schemas.microsoft.com/office/drawing/2014/main" id="{DE06D043-BE9E-7D4A-4983-128637F355B8}"/>
              </a:ext>
            </a:extLst>
          </p:cNvPr>
          <p:cNvSpPr>
            <a:spLocks noGrp="1"/>
          </p:cNvSpPr>
          <p:nvPr>
            <p:ph type="subTitle" idx="1"/>
          </p:nvPr>
        </p:nvSpPr>
        <p:spPr>
          <a:xfrm>
            <a:off x="518878" y="4957301"/>
            <a:ext cx="5271441" cy="567655"/>
          </a:xfrm>
          <a:prstGeom prst="rect">
            <a:avLst/>
          </a:prstGeom>
        </p:spPr>
        <p:txBody>
          <a:bodyPr/>
          <a:lstStyle>
            <a:lvl1pPr marL="0" indent="0" algn="l">
              <a:buNone/>
              <a:defRPr sz="1940">
                <a:solidFill>
                  <a:schemeClr val="bg1"/>
                </a:solidFill>
                <a:latin typeface="Outfit" pitchFamily="2" charset="0"/>
              </a:defRPr>
            </a:lvl1pPr>
            <a:lvl2pPr marL="277240" indent="0" algn="ctr">
              <a:buNone/>
              <a:defRPr sz="1213"/>
            </a:lvl2pPr>
            <a:lvl3pPr marL="554478" indent="0" algn="ctr">
              <a:buNone/>
              <a:defRPr sz="1092"/>
            </a:lvl3pPr>
            <a:lvl4pPr marL="831718" indent="0" algn="ctr">
              <a:buNone/>
              <a:defRPr sz="971"/>
            </a:lvl4pPr>
            <a:lvl5pPr marL="1108956" indent="0" algn="ctr">
              <a:buNone/>
              <a:defRPr sz="971"/>
            </a:lvl5pPr>
            <a:lvl6pPr marL="1386196" indent="0" algn="ctr">
              <a:buNone/>
              <a:defRPr sz="971"/>
            </a:lvl6pPr>
            <a:lvl7pPr marL="1663434" indent="0" algn="ctr">
              <a:buNone/>
              <a:defRPr sz="971"/>
            </a:lvl7pPr>
            <a:lvl8pPr marL="1940674" indent="0" algn="ctr">
              <a:buNone/>
              <a:defRPr sz="971"/>
            </a:lvl8pPr>
            <a:lvl9pPr marL="2217913" indent="0" algn="ctr">
              <a:buNone/>
              <a:defRPr sz="971"/>
            </a:lvl9pPr>
          </a:lstStyle>
          <a:p>
            <a:r>
              <a:rPr lang="en-GB"/>
              <a:t>Click to edit Master subtitle style</a:t>
            </a:r>
            <a:endParaRPr lang="en-US"/>
          </a:p>
        </p:txBody>
      </p:sp>
      <p:sp>
        <p:nvSpPr>
          <p:cNvPr id="5" name="Picture Placeholder 8">
            <a:extLst>
              <a:ext uri="{FF2B5EF4-FFF2-40B4-BE49-F238E27FC236}">
                <a16:creationId xmlns:a16="http://schemas.microsoft.com/office/drawing/2014/main" id="{80C7C12A-42BB-918A-4EDA-059063A00EDC}"/>
              </a:ext>
            </a:extLst>
          </p:cNvPr>
          <p:cNvSpPr>
            <a:spLocks noGrp="1"/>
          </p:cNvSpPr>
          <p:nvPr>
            <p:ph type="pic" sz="quarter" idx="10" hasCustomPrompt="1"/>
          </p:nvPr>
        </p:nvSpPr>
        <p:spPr>
          <a:xfrm>
            <a:off x="8474125" y="0"/>
            <a:ext cx="3045716" cy="2572875"/>
          </a:xfrm>
          <a:custGeom>
            <a:avLst/>
            <a:gdLst>
              <a:gd name="connsiteX0" fmla="*/ 0 w 7703452"/>
              <a:gd name="connsiteY0" fmla="*/ 0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0" fmla="*/ 0 w 7703452"/>
              <a:gd name="connsiteY0" fmla="*/ 3778922 h 11310868"/>
              <a:gd name="connsiteX1" fmla="*/ 7703452 w 7703452"/>
              <a:gd name="connsiteY1" fmla="*/ 0 h 11310868"/>
              <a:gd name="connsiteX2" fmla="*/ 7703452 w 7703452"/>
              <a:gd name="connsiteY2" fmla="*/ 8508483 h 11310868"/>
              <a:gd name="connsiteX3" fmla="*/ 7504076 w 7703452"/>
              <a:gd name="connsiteY3" fmla="*/ 9205545 h 11310868"/>
              <a:gd name="connsiteX4" fmla="*/ 6952854 w 7703452"/>
              <a:gd name="connsiteY4" fmla="*/ 9712284 h 11310868"/>
              <a:gd name="connsiteX5" fmla="*/ 3851726 w 7703452"/>
              <a:gd name="connsiteY5" fmla="*/ 11310868 h 11310868"/>
              <a:gd name="connsiteX6" fmla="*/ 750597 w 7703452"/>
              <a:gd name="connsiteY6" fmla="*/ 9712284 h 11310868"/>
              <a:gd name="connsiteX7" fmla="*/ 199376 w 7703452"/>
              <a:gd name="connsiteY7" fmla="*/ 9205450 h 11310868"/>
              <a:gd name="connsiteX8" fmla="*/ 0 w 7703452"/>
              <a:gd name="connsiteY8" fmla="*/ 8508389 h 11310868"/>
              <a:gd name="connsiteX9" fmla="*/ 0 w 7703452"/>
              <a:gd name="connsiteY9" fmla="*/ 3778922 h 11310868"/>
              <a:gd name="connsiteX0" fmla="*/ 0 w 7703452"/>
              <a:gd name="connsiteY0" fmla="*/ 16501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6501 h 7548447"/>
              <a:gd name="connsiteX0" fmla="*/ 0 w 7703452"/>
              <a:gd name="connsiteY0" fmla="*/ 1154375 h 7548447"/>
              <a:gd name="connsiteX1" fmla="*/ 7703452 w 7703452"/>
              <a:gd name="connsiteY1" fmla="*/ 0 h 7548447"/>
              <a:gd name="connsiteX2" fmla="*/ 7703452 w 7703452"/>
              <a:gd name="connsiteY2" fmla="*/ 4746062 h 7548447"/>
              <a:gd name="connsiteX3" fmla="*/ 7504076 w 7703452"/>
              <a:gd name="connsiteY3" fmla="*/ 5443124 h 7548447"/>
              <a:gd name="connsiteX4" fmla="*/ 6952854 w 7703452"/>
              <a:gd name="connsiteY4" fmla="*/ 5949863 h 7548447"/>
              <a:gd name="connsiteX5" fmla="*/ 3851726 w 7703452"/>
              <a:gd name="connsiteY5" fmla="*/ 7548447 h 7548447"/>
              <a:gd name="connsiteX6" fmla="*/ 750597 w 7703452"/>
              <a:gd name="connsiteY6" fmla="*/ 5949863 h 7548447"/>
              <a:gd name="connsiteX7" fmla="*/ 199376 w 7703452"/>
              <a:gd name="connsiteY7" fmla="*/ 5443029 h 7548447"/>
              <a:gd name="connsiteX8" fmla="*/ 0 w 7703452"/>
              <a:gd name="connsiteY8" fmla="*/ 4745968 h 7548447"/>
              <a:gd name="connsiteX9" fmla="*/ 0 w 7703452"/>
              <a:gd name="connsiteY9" fmla="*/ 1154375 h 7548447"/>
              <a:gd name="connsiteX0" fmla="*/ 0 w 7703452"/>
              <a:gd name="connsiteY0" fmla="*/ 59439 h 6453511"/>
              <a:gd name="connsiteX1" fmla="*/ 7703452 w 7703452"/>
              <a:gd name="connsiteY1" fmla="*/ 0 h 6453511"/>
              <a:gd name="connsiteX2" fmla="*/ 7703452 w 7703452"/>
              <a:gd name="connsiteY2" fmla="*/ 3651126 h 6453511"/>
              <a:gd name="connsiteX3" fmla="*/ 7504076 w 7703452"/>
              <a:gd name="connsiteY3" fmla="*/ 4348188 h 6453511"/>
              <a:gd name="connsiteX4" fmla="*/ 6952854 w 7703452"/>
              <a:gd name="connsiteY4" fmla="*/ 4854927 h 6453511"/>
              <a:gd name="connsiteX5" fmla="*/ 3851726 w 7703452"/>
              <a:gd name="connsiteY5" fmla="*/ 6453511 h 6453511"/>
              <a:gd name="connsiteX6" fmla="*/ 750597 w 7703452"/>
              <a:gd name="connsiteY6" fmla="*/ 4854927 h 6453511"/>
              <a:gd name="connsiteX7" fmla="*/ 199376 w 7703452"/>
              <a:gd name="connsiteY7" fmla="*/ 4348093 h 6453511"/>
              <a:gd name="connsiteX8" fmla="*/ 0 w 7703452"/>
              <a:gd name="connsiteY8" fmla="*/ 3651032 h 6453511"/>
              <a:gd name="connsiteX9" fmla="*/ 0 w 7703452"/>
              <a:gd name="connsiteY9" fmla="*/ 59439 h 6453511"/>
              <a:gd name="connsiteX0" fmla="*/ 0 w 7703452"/>
              <a:gd name="connsiteY0" fmla="*/ 0 h 6458480"/>
              <a:gd name="connsiteX1" fmla="*/ 7703452 w 7703452"/>
              <a:gd name="connsiteY1" fmla="*/ 4969 h 6458480"/>
              <a:gd name="connsiteX2" fmla="*/ 7703452 w 7703452"/>
              <a:gd name="connsiteY2" fmla="*/ 3656095 h 6458480"/>
              <a:gd name="connsiteX3" fmla="*/ 7504076 w 7703452"/>
              <a:gd name="connsiteY3" fmla="*/ 4353157 h 6458480"/>
              <a:gd name="connsiteX4" fmla="*/ 6952854 w 7703452"/>
              <a:gd name="connsiteY4" fmla="*/ 4859896 h 6458480"/>
              <a:gd name="connsiteX5" fmla="*/ 3851726 w 7703452"/>
              <a:gd name="connsiteY5" fmla="*/ 6458480 h 6458480"/>
              <a:gd name="connsiteX6" fmla="*/ 750597 w 7703452"/>
              <a:gd name="connsiteY6" fmla="*/ 4859896 h 6458480"/>
              <a:gd name="connsiteX7" fmla="*/ 199376 w 7703452"/>
              <a:gd name="connsiteY7" fmla="*/ 4353062 h 6458480"/>
              <a:gd name="connsiteX8" fmla="*/ 0 w 7703452"/>
              <a:gd name="connsiteY8" fmla="*/ 3656001 h 6458480"/>
              <a:gd name="connsiteX9" fmla="*/ 0 w 7703452"/>
              <a:gd name="connsiteY9" fmla="*/ 0 h 6458480"/>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50597 w 7703452"/>
              <a:gd name="connsiteY6" fmla="*/ 4859896 h 6401819"/>
              <a:gd name="connsiteX7" fmla="*/ 199376 w 7703452"/>
              <a:gd name="connsiteY7" fmla="*/ 4353062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199376 w 7703452"/>
              <a:gd name="connsiteY7" fmla="*/ 4353062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235363 w 7703452"/>
              <a:gd name="connsiteY7" fmla="*/ 4303483 h 6401819"/>
              <a:gd name="connsiteX8" fmla="*/ 0 w 7703452"/>
              <a:gd name="connsiteY8" fmla="*/ 3656001 h 6401819"/>
              <a:gd name="connsiteX9" fmla="*/ 0 w 7703452"/>
              <a:gd name="connsiteY9" fmla="*/ 0 h 6401819"/>
              <a:gd name="connsiteX0" fmla="*/ 0 w 7703452"/>
              <a:gd name="connsiteY0" fmla="*/ 0 h 6401819"/>
              <a:gd name="connsiteX1" fmla="*/ 7703452 w 7703452"/>
              <a:gd name="connsiteY1" fmla="*/ 4969 h 6401819"/>
              <a:gd name="connsiteX2" fmla="*/ 7703452 w 7703452"/>
              <a:gd name="connsiteY2" fmla="*/ 3656095 h 6401819"/>
              <a:gd name="connsiteX3" fmla="*/ 7504076 w 7703452"/>
              <a:gd name="connsiteY3" fmla="*/ 4353157 h 6401819"/>
              <a:gd name="connsiteX4" fmla="*/ 6952854 w 7703452"/>
              <a:gd name="connsiteY4" fmla="*/ 4859896 h 6401819"/>
              <a:gd name="connsiteX5" fmla="*/ 3873317 w 7703452"/>
              <a:gd name="connsiteY5" fmla="*/ 6401819 h 6401819"/>
              <a:gd name="connsiteX6" fmla="*/ 786583 w 7703452"/>
              <a:gd name="connsiteY6" fmla="*/ 4838648 h 6401819"/>
              <a:gd name="connsiteX7" fmla="*/ 235363 w 7703452"/>
              <a:gd name="connsiteY7" fmla="*/ 4303483 h 6401819"/>
              <a:gd name="connsiteX8" fmla="*/ 57578 w 7703452"/>
              <a:gd name="connsiteY8" fmla="*/ 3648919 h 6401819"/>
              <a:gd name="connsiteX9" fmla="*/ 0 w 7703452"/>
              <a:gd name="connsiteY9" fmla="*/ 0 h 6401819"/>
              <a:gd name="connsiteX0" fmla="*/ 0 w 7653071"/>
              <a:gd name="connsiteY0" fmla="*/ 37526 h 6396850"/>
              <a:gd name="connsiteX1" fmla="*/ 7653071 w 7653071"/>
              <a:gd name="connsiteY1" fmla="*/ 0 h 6396850"/>
              <a:gd name="connsiteX2" fmla="*/ 7653071 w 7653071"/>
              <a:gd name="connsiteY2" fmla="*/ 3651126 h 6396850"/>
              <a:gd name="connsiteX3" fmla="*/ 7453695 w 7653071"/>
              <a:gd name="connsiteY3" fmla="*/ 4348188 h 6396850"/>
              <a:gd name="connsiteX4" fmla="*/ 6902473 w 7653071"/>
              <a:gd name="connsiteY4" fmla="*/ 4854927 h 6396850"/>
              <a:gd name="connsiteX5" fmla="*/ 3822936 w 7653071"/>
              <a:gd name="connsiteY5" fmla="*/ 6396850 h 6396850"/>
              <a:gd name="connsiteX6" fmla="*/ 736202 w 7653071"/>
              <a:gd name="connsiteY6" fmla="*/ 4833679 h 6396850"/>
              <a:gd name="connsiteX7" fmla="*/ 184982 w 7653071"/>
              <a:gd name="connsiteY7" fmla="*/ 4298514 h 6396850"/>
              <a:gd name="connsiteX8" fmla="*/ 7197 w 7653071"/>
              <a:gd name="connsiteY8" fmla="*/ 3643950 h 6396850"/>
              <a:gd name="connsiteX9" fmla="*/ 0 w 7653071"/>
              <a:gd name="connsiteY9" fmla="*/ 37526 h 6396850"/>
              <a:gd name="connsiteX0" fmla="*/ 0 w 7667464"/>
              <a:gd name="connsiteY0" fmla="*/ 2113 h 6361437"/>
              <a:gd name="connsiteX1" fmla="*/ 7667464 w 7667464"/>
              <a:gd name="connsiteY1" fmla="*/ 0 h 6361437"/>
              <a:gd name="connsiteX2" fmla="*/ 7653071 w 7667464"/>
              <a:gd name="connsiteY2" fmla="*/ 3615713 h 6361437"/>
              <a:gd name="connsiteX3" fmla="*/ 7453695 w 7667464"/>
              <a:gd name="connsiteY3" fmla="*/ 4312775 h 6361437"/>
              <a:gd name="connsiteX4" fmla="*/ 6902473 w 7667464"/>
              <a:gd name="connsiteY4" fmla="*/ 4819514 h 6361437"/>
              <a:gd name="connsiteX5" fmla="*/ 3822936 w 7667464"/>
              <a:gd name="connsiteY5" fmla="*/ 6361437 h 6361437"/>
              <a:gd name="connsiteX6" fmla="*/ 736202 w 7667464"/>
              <a:gd name="connsiteY6" fmla="*/ 4798266 h 6361437"/>
              <a:gd name="connsiteX7" fmla="*/ 184982 w 7667464"/>
              <a:gd name="connsiteY7" fmla="*/ 4263101 h 6361437"/>
              <a:gd name="connsiteX8" fmla="*/ 7197 w 7667464"/>
              <a:gd name="connsiteY8" fmla="*/ 3608537 h 6361437"/>
              <a:gd name="connsiteX9" fmla="*/ 0 w 7667464"/>
              <a:gd name="connsiteY9" fmla="*/ 2113 h 6361437"/>
              <a:gd name="connsiteX0" fmla="*/ 0 w 7667464"/>
              <a:gd name="connsiteY0" fmla="*/ 2113 h 6361437"/>
              <a:gd name="connsiteX1" fmla="*/ 7667464 w 7667464"/>
              <a:gd name="connsiteY1" fmla="*/ 0 h 6361437"/>
              <a:gd name="connsiteX2" fmla="*/ 7264420 w 7667464"/>
              <a:gd name="connsiteY2" fmla="*/ 3629879 h 6361437"/>
              <a:gd name="connsiteX3" fmla="*/ 7453695 w 7667464"/>
              <a:gd name="connsiteY3" fmla="*/ 4312775 h 6361437"/>
              <a:gd name="connsiteX4" fmla="*/ 6902473 w 7667464"/>
              <a:gd name="connsiteY4" fmla="*/ 4819514 h 6361437"/>
              <a:gd name="connsiteX5" fmla="*/ 3822936 w 7667464"/>
              <a:gd name="connsiteY5" fmla="*/ 6361437 h 6361437"/>
              <a:gd name="connsiteX6" fmla="*/ 736202 w 7667464"/>
              <a:gd name="connsiteY6" fmla="*/ 4798266 h 6361437"/>
              <a:gd name="connsiteX7" fmla="*/ 184982 w 7667464"/>
              <a:gd name="connsiteY7" fmla="*/ 4263101 h 6361437"/>
              <a:gd name="connsiteX8" fmla="*/ 7197 w 7667464"/>
              <a:gd name="connsiteY8" fmla="*/ 3608537 h 6361437"/>
              <a:gd name="connsiteX9" fmla="*/ 0 w 7667464"/>
              <a:gd name="connsiteY9" fmla="*/ 2113 h 6361437"/>
              <a:gd name="connsiteX0" fmla="*/ 0 w 7668849"/>
              <a:gd name="connsiteY0" fmla="*/ 2113 h 6361437"/>
              <a:gd name="connsiteX1" fmla="*/ 7667464 w 7668849"/>
              <a:gd name="connsiteY1" fmla="*/ 0 h 6361437"/>
              <a:gd name="connsiteX2" fmla="*/ 7667464 w 7668849"/>
              <a:gd name="connsiteY2" fmla="*/ 3629879 h 6361437"/>
              <a:gd name="connsiteX3" fmla="*/ 7453695 w 7668849"/>
              <a:gd name="connsiteY3" fmla="*/ 4312775 h 6361437"/>
              <a:gd name="connsiteX4" fmla="*/ 6902473 w 7668849"/>
              <a:gd name="connsiteY4" fmla="*/ 4819514 h 6361437"/>
              <a:gd name="connsiteX5" fmla="*/ 3822936 w 7668849"/>
              <a:gd name="connsiteY5" fmla="*/ 6361437 h 6361437"/>
              <a:gd name="connsiteX6" fmla="*/ 736202 w 7668849"/>
              <a:gd name="connsiteY6" fmla="*/ 4798266 h 6361437"/>
              <a:gd name="connsiteX7" fmla="*/ 184982 w 7668849"/>
              <a:gd name="connsiteY7" fmla="*/ 4263101 h 6361437"/>
              <a:gd name="connsiteX8" fmla="*/ 7197 w 7668849"/>
              <a:gd name="connsiteY8" fmla="*/ 3608537 h 6361437"/>
              <a:gd name="connsiteX9" fmla="*/ 0 w 7668849"/>
              <a:gd name="connsiteY9" fmla="*/ 2113 h 6361437"/>
              <a:gd name="connsiteX0" fmla="*/ 0 w 7668849"/>
              <a:gd name="connsiteY0" fmla="*/ 2113 h 6453511"/>
              <a:gd name="connsiteX1" fmla="*/ 7667464 w 7668849"/>
              <a:gd name="connsiteY1" fmla="*/ 0 h 6453511"/>
              <a:gd name="connsiteX2" fmla="*/ 7667464 w 7668849"/>
              <a:gd name="connsiteY2" fmla="*/ 3629879 h 6453511"/>
              <a:gd name="connsiteX3" fmla="*/ 7453695 w 7668849"/>
              <a:gd name="connsiteY3" fmla="*/ 4312775 h 6453511"/>
              <a:gd name="connsiteX4" fmla="*/ 6902473 w 7668849"/>
              <a:gd name="connsiteY4" fmla="*/ 4819514 h 6453511"/>
              <a:gd name="connsiteX5" fmla="*/ 3815740 w 7668849"/>
              <a:gd name="connsiteY5" fmla="*/ 6453511 h 6453511"/>
              <a:gd name="connsiteX6" fmla="*/ 736202 w 7668849"/>
              <a:gd name="connsiteY6" fmla="*/ 4798266 h 6453511"/>
              <a:gd name="connsiteX7" fmla="*/ 184982 w 7668849"/>
              <a:gd name="connsiteY7" fmla="*/ 4263101 h 6453511"/>
              <a:gd name="connsiteX8" fmla="*/ 7197 w 7668849"/>
              <a:gd name="connsiteY8" fmla="*/ 3608537 h 6453511"/>
              <a:gd name="connsiteX9" fmla="*/ 0 w 7668849"/>
              <a:gd name="connsiteY9" fmla="*/ 2113 h 6453511"/>
              <a:gd name="connsiteX0" fmla="*/ 0 w 7668849"/>
              <a:gd name="connsiteY0" fmla="*/ 2113 h 6375602"/>
              <a:gd name="connsiteX1" fmla="*/ 7667464 w 7668849"/>
              <a:gd name="connsiteY1" fmla="*/ 0 h 6375602"/>
              <a:gd name="connsiteX2" fmla="*/ 7667464 w 7668849"/>
              <a:gd name="connsiteY2" fmla="*/ 3629879 h 6375602"/>
              <a:gd name="connsiteX3" fmla="*/ 7453695 w 7668849"/>
              <a:gd name="connsiteY3" fmla="*/ 4312775 h 6375602"/>
              <a:gd name="connsiteX4" fmla="*/ 6902473 w 7668849"/>
              <a:gd name="connsiteY4" fmla="*/ 4819514 h 6375602"/>
              <a:gd name="connsiteX5" fmla="*/ 3837331 w 7668849"/>
              <a:gd name="connsiteY5" fmla="*/ 6375602 h 6375602"/>
              <a:gd name="connsiteX6" fmla="*/ 736202 w 7668849"/>
              <a:gd name="connsiteY6" fmla="*/ 4798266 h 6375602"/>
              <a:gd name="connsiteX7" fmla="*/ 184982 w 7668849"/>
              <a:gd name="connsiteY7" fmla="*/ 4263101 h 6375602"/>
              <a:gd name="connsiteX8" fmla="*/ 7197 w 7668849"/>
              <a:gd name="connsiteY8" fmla="*/ 3608537 h 6375602"/>
              <a:gd name="connsiteX9" fmla="*/ 0 w 7668849"/>
              <a:gd name="connsiteY9" fmla="*/ 2113 h 6375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68849" h="6375602">
                <a:moveTo>
                  <a:pt x="0" y="2113"/>
                </a:moveTo>
                <a:lnTo>
                  <a:pt x="7667464" y="0"/>
                </a:lnTo>
                <a:cubicBezTo>
                  <a:pt x="7662666" y="1205238"/>
                  <a:pt x="7672262" y="2424641"/>
                  <a:pt x="7667464" y="3629879"/>
                </a:cubicBezTo>
                <a:cubicBezTo>
                  <a:pt x="7667464" y="3875042"/>
                  <a:pt x="7581193" y="4114503"/>
                  <a:pt x="7453695" y="4312775"/>
                </a:cubicBezTo>
                <a:cubicBezTo>
                  <a:pt x="7326197" y="4511047"/>
                  <a:pt x="7130846" y="4701866"/>
                  <a:pt x="6902473" y="4819514"/>
                </a:cubicBezTo>
                <a:lnTo>
                  <a:pt x="3837331" y="6375602"/>
                </a:lnTo>
                <a:lnTo>
                  <a:pt x="736202" y="4798266"/>
                </a:lnTo>
                <a:cubicBezTo>
                  <a:pt x="507830" y="4680523"/>
                  <a:pt x="317267" y="4476954"/>
                  <a:pt x="184982" y="4263101"/>
                </a:cubicBezTo>
                <a:cubicBezTo>
                  <a:pt x="54497" y="4052190"/>
                  <a:pt x="7197" y="3853699"/>
                  <a:pt x="7197" y="3608537"/>
                </a:cubicBezTo>
                <a:lnTo>
                  <a:pt x="0" y="2113"/>
                </a:lnTo>
                <a:close/>
              </a:path>
            </a:pathLst>
          </a:custGeom>
        </p:spPr>
        <p:txBody>
          <a:bodyPr wrap="square" anchor="ctr">
            <a:noAutofit/>
          </a:bodyPr>
          <a:lstStyle>
            <a:lvl1pPr marL="0" marR="0" indent="0" algn="ctr" defTabSz="554478" rtl="0" eaLnBrk="1" fontAlgn="auto" latinLnBrk="0" hangingPunct="1">
              <a:lnSpc>
                <a:spcPct val="100000"/>
              </a:lnSpc>
              <a:spcBef>
                <a:spcPts val="607"/>
              </a:spcBef>
              <a:spcAft>
                <a:spcPts val="0"/>
              </a:spcAft>
              <a:buClrTx/>
              <a:buSzTx/>
              <a:buFont typeface="Arial" panose="020B0604020202020204" pitchFamily="34" charset="0"/>
              <a:buNone/>
              <a:tabLst/>
              <a:defRPr b="0" i="0">
                <a:solidFill>
                  <a:schemeClr val="bg1"/>
                </a:solidFill>
                <a:latin typeface="Outfit" pitchFamily="2" charset="0"/>
              </a:defRPr>
            </a:lvl1pPr>
          </a:lstStyle>
          <a:p>
            <a:pPr marL="0" marR="0" lvl="0" indent="0" algn="ctr" defTabSz="554478" rtl="0" eaLnBrk="1" fontAlgn="auto" latinLnBrk="0" hangingPunct="1">
              <a:lnSpc>
                <a:spcPct val="90000"/>
              </a:lnSpc>
              <a:spcBef>
                <a:spcPts val="607"/>
              </a:spcBef>
              <a:spcAft>
                <a:spcPts val="0"/>
              </a:spcAft>
              <a:buClrTx/>
              <a:buSzTx/>
              <a:buFont typeface="Arial" panose="020B0604020202020204" pitchFamily="34" charset="0"/>
              <a:buNone/>
              <a:tabLst/>
              <a:defRPr/>
            </a:pPr>
            <a:r>
              <a:rPr lang="en-GB"/>
              <a:t>Click icon to </a:t>
            </a:r>
            <a:br>
              <a:rPr lang="en-GB"/>
            </a:br>
            <a:r>
              <a:rPr lang="en-GB"/>
              <a:t>add picture</a:t>
            </a:r>
            <a:endParaRPr lang="en-US"/>
          </a:p>
        </p:txBody>
      </p:sp>
      <p:sp>
        <p:nvSpPr>
          <p:cNvPr id="7" name="Rectangle 5">
            <a:extLst>
              <a:ext uri="{FF2B5EF4-FFF2-40B4-BE49-F238E27FC236}">
                <a16:creationId xmlns:a16="http://schemas.microsoft.com/office/drawing/2014/main" id="{A63A5A37-2DD3-8DB2-B5F5-DED340B7FDED}"/>
              </a:ext>
            </a:extLst>
          </p:cNvPr>
          <p:cNvSpPr/>
          <p:nvPr userDrawn="1"/>
        </p:nvSpPr>
        <p:spPr>
          <a:xfrm>
            <a:off x="10629631" y="1"/>
            <a:ext cx="262013" cy="2249545"/>
          </a:xfrm>
          <a:custGeom>
            <a:avLst/>
            <a:gdLst>
              <a:gd name="connsiteX0" fmla="*/ 0 w 432048"/>
              <a:gd name="connsiteY0" fmla="*/ 0 h 3926483"/>
              <a:gd name="connsiteX1" fmla="*/ 432048 w 432048"/>
              <a:gd name="connsiteY1" fmla="*/ 0 h 3926483"/>
              <a:gd name="connsiteX2" fmla="*/ 432048 w 432048"/>
              <a:gd name="connsiteY2" fmla="*/ 3926483 h 3926483"/>
              <a:gd name="connsiteX3" fmla="*/ 0 w 432048"/>
              <a:gd name="connsiteY3" fmla="*/ 3926483 h 3926483"/>
              <a:gd name="connsiteX4" fmla="*/ 0 w 432048"/>
              <a:gd name="connsiteY4" fmla="*/ 0 h 3926483"/>
              <a:gd name="connsiteX0" fmla="*/ 0 w 432048"/>
              <a:gd name="connsiteY0" fmla="*/ 0 h 3926483"/>
              <a:gd name="connsiteX1" fmla="*/ 432048 w 432048"/>
              <a:gd name="connsiteY1" fmla="*/ 0 h 3926483"/>
              <a:gd name="connsiteX2" fmla="*/ 432048 w 432048"/>
              <a:gd name="connsiteY2" fmla="*/ 3926483 h 3926483"/>
              <a:gd name="connsiteX3" fmla="*/ 0 w 432048"/>
              <a:gd name="connsiteY3" fmla="*/ 3709667 h 3926483"/>
              <a:gd name="connsiteX4" fmla="*/ 0 w 432048"/>
              <a:gd name="connsiteY4" fmla="*/ 0 h 3926483"/>
              <a:gd name="connsiteX0" fmla="*/ 0 w 432048"/>
              <a:gd name="connsiteY0" fmla="*/ 0 h 3709667"/>
              <a:gd name="connsiteX1" fmla="*/ 432048 w 432048"/>
              <a:gd name="connsiteY1" fmla="*/ 0 h 3709667"/>
              <a:gd name="connsiteX2" fmla="*/ 428073 w 432048"/>
              <a:gd name="connsiteY2" fmla="*/ 3477234 h 3709667"/>
              <a:gd name="connsiteX3" fmla="*/ 0 w 432048"/>
              <a:gd name="connsiteY3" fmla="*/ 3709667 h 3709667"/>
              <a:gd name="connsiteX4" fmla="*/ 0 w 432048"/>
              <a:gd name="connsiteY4" fmla="*/ 0 h 3709667"/>
              <a:gd name="connsiteX0" fmla="*/ 0 w 432048"/>
              <a:gd name="connsiteY0" fmla="*/ 0 h 3709667"/>
              <a:gd name="connsiteX1" fmla="*/ 432048 w 432048"/>
              <a:gd name="connsiteY1" fmla="*/ 0 h 3709667"/>
              <a:gd name="connsiteX2" fmla="*/ 428073 w 432048"/>
              <a:gd name="connsiteY2" fmla="*/ 3333543 h 3709667"/>
              <a:gd name="connsiteX3" fmla="*/ 0 w 432048"/>
              <a:gd name="connsiteY3" fmla="*/ 3709667 h 3709667"/>
              <a:gd name="connsiteX4" fmla="*/ 0 w 432048"/>
              <a:gd name="connsiteY4" fmla="*/ 0 h 3709667"/>
              <a:gd name="connsiteX0" fmla="*/ 0 w 432048"/>
              <a:gd name="connsiteY0" fmla="*/ 0 h 3709667"/>
              <a:gd name="connsiteX1" fmla="*/ 432048 w 432048"/>
              <a:gd name="connsiteY1" fmla="*/ 0 h 3709667"/>
              <a:gd name="connsiteX2" fmla="*/ 424807 w 432048"/>
              <a:gd name="connsiteY2" fmla="*/ 3490298 h 3709667"/>
              <a:gd name="connsiteX3" fmla="*/ 0 w 432048"/>
              <a:gd name="connsiteY3" fmla="*/ 3709667 h 3709667"/>
              <a:gd name="connsiteX4" fmla="*/ 0 w 432048"/>
              <a:gd name="connsiteY4" fmla="*/ 0 h 3709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048" h="3709667">
                <a:moveTo>
                  <a:pt x="0" y="0"/>
                </a:moveTo>
                <a:lnTo>
                  <a:pt x="432048" y="0"/>
                </a:lnTo>
                <a:cubicBezTo>
                  <a:pt x="429634" y="1163433"/>
                  <a:pt x="427221" y="2326865"/>
                  <a:pt x="424807" y="3490298"/>
                </a:cubicBezTo>
                <a:lnTo>
                  <a:pt x="0" y="3709667"/>
                </a:lnTo>
                <a:lnTo>
                  <a:pt x="0" y="0"/>
                </a:lnTo>
                <a:close/>
              </a:path>
            </a:pathLst>
          </a:custGeom>
          <a:solidFill>
            <a:srgbClr val="01DC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Outfit" pitchFamily="2" charset="0"/>
            </a:endParaRPr>
          </a:p>
        </p:txBody>
      </p:sp>
    </p:spTree>
    <p:extLst>
      <p:ext uri="{BB962C8B-B14F-4D97-AF65-F5344CB8AC3E}">
        <p14:creationId xmlns:p14="http://schemas.microsoft.com/office/powerpoint/2010/main" val="33012361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ivider Slide_green_opt3">
    <p:spTree>
      <p:nvGrpSpPr>
        <p:cNvPr id="1" name=""/>
        <p:cNvGrpSpPr/>
        <p:nvPr/>
      </p:nvGrpSpPr>
      <p:grpSpPr>
        <a:xfrm>
          <a:off x="0" y="0"/>
          <a:ext cx="0" cy="0"/>
          <a:chOff x="0" y="0"/>
          <a:chExt cx="0" cy="0"/>
        </a:xfrm>
      </p:grpSpPr>
      <p:sp>
        <p:nvSpPr>
          <p:cNvPr id="80" name="object 3">
            <a:extLst>
              <a:ext uri="{FF2B5EF4-FFF2-40B4-BE49-F238E27FC236}">
                <a16:creationId xmlns:a16="http://schemas.microsoft.com/office/drawing/2014/main" id="{F6B89E7D-C894-6508-DE68-941030866F77}"/>
              </a:ext>
            </a:extLst>
          </p:cNvPr>
          <p:cNvSpPr/>
          <p:nvPr userDrawn="1"/>
        </p:nvSpPr>
        <p:spPr>
          <a:xfrm>
            <a:off x="0" y="386"/>
            <a:ext cx="9050816"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03C3B"/>
          </a:solidFill>
        </p:spPr>
        <p:txBody>
          <a:bodyPr wrap="square" lIns="0" tIns="0" rIns="0" bIns="0" rtlCol="0"/>
          <a:lstStyle/>
          <a:p>
            <a:endParaRPr/>
          </a:p>
        </p:txBody>
      </p:sp>
      <p:pic>
        <p:nvPicPr>
          <p:cNvPr id="38" name="Picture 37" descr="Shape&#10;&#10;Description automatically generated">
            <a:extLst>
              <a:ext uri="{FF2B5EF4-FFF2-40B4-BE49-F238E27FC236}">
                <a16:creationId xmlns:a16="http://schemas.microsoft.com/office/drawing/2014/main" id="{2B4A76F5-4DD6-B3B4-A522-ECD143D38AC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16590" y="1714571"/>
            <a:ext cx="4019997" cy="4953875"/>
          </a:xfrm>
          <a:prstGeom prst="rect">
            <a:avLst/>
          </a:prstGeom>
        </p:spPr>
      </p:pic>
      <p:sp>
        <p:nvSpPr>
          <p:cNvPr id="36" name="Title Placeholder 1">
            <a:extLst>
              <a:ext uri="{FF2B5EF4-FFF2-40B4-BE49-F238E27FC236}">
                <a16:creationId xmlns:a16="http://schemas.microsoft.com/office/drawing/2014/main" id="{D7BEA09C-5FA4-283D-831E-8B44961516A2}"/>
              </a:ext>
            </a:extLst>
          </p:cNvPr>
          <p:cNvSpPr>
            <a:spLocks noGrp="1"/>
          </p:cNvSpPr>
          <p:nvPr>
            <p:ph type="title" hasCustomPrompt="1"/>
          </p:nvPr>
        </p:nvSpPr>
        <p:spPr>
          <a:xfrm>
            <a:off x="1729121" y="1671354"/>
            <a:ext cx="4636195" cy="2830036"/>
          </a:xfrm>
          <a:prstGeom prst="rect">
            <a:avLst/>
          </a:prstGeom>
        </p:spPr>
        <p:txBody>
          <a:bodyPr vert="horz" lIns="91440" tIns="45720" rIns="91440" bIns="45720" rtlCol="0" anchor="t">
            <a:noAutofit/>
          </a:bodyPr>
          <a:lstStyle>
            <a:lvl1pPr>
              <a:lnSpc>
                <a:spcPct val="100000"/>
              </a:lnSpc>
              <a:spcBef>
                <a:spcPts val="728"/>
              </a:spcBef>
              <a:spcAft>
                <a:spcPts val="728"/>
              </a:spcAft>
              <a:defRPr sz="4367" b="1" i="0">
                <a:solidFill>
                  <a:schemeClr val="bg1"/>
                </a:solidFill>
                <a:latin typeface="Outfit" pitchFamily="2" charset="0"/>
              </a:defRPr>
            </a:lvl1pPr>
          </a:lstStyle>
          <a:p>
            <a:r>
              <a:rPr lang="en-GB"/>
              <a:t>Divider Slide</a:t>
            </a:r>
            <a:br>
              <a:rPr lang="en-GB"/>
            </a:br>
            <a:r>
              <a:rPr lang="en-GB"/>
              <a:t>Max 4 lines </a:t>
            </a:r>
            <a:br>
              <a:rPr lang="en-GB"/>
            </a:br>
            <a:r>
              <a:rPr lang="en-GB"/>
              <a:t>for copy to be placed here</a:t>
            </a:r>
            <a:endParaRPr lang="en-US"/>
          </a:p>
        </p:txBody>
      </p:sp>
      <p:pic>
        <p:nvPicPr>
          <p:cNvPr id="39" name="Picture 38" descr="Logo&#10;&#10;Description automatically generated">
            <a:extLst>
              <a:ext uri="{FF2B5EF4-FFF2-40B4-BE49-F238E27FC236}">
                <a16:creationId xmlns:a16="http://schemas.microsoft.com/office/drawing/2014/main" id="{F874A05C-1D8D-38FA-3879-352AA306331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40" name="object 3">
            <a:extLst>
              <a:ext uri="{FF2B5EF4-FFF2-40B4-BE49-F238E27FC236}">
                <a16:creationId xmlns:a16="http://schemas.microsoft.com/office/drawing/2014/main" id="{EE53FCE0-553F-884D-67FD-F3AAC22407C2}"/>
              </a:ext>
            </a:extLst>
          </p:cNvPr>
          <p:cNvSpPr/>
          <p:nvPr userDrawn="1"/>
        </p:nvSpPr>
        <p:spPr>
          <a:xfrm>
            <a:off x="9050816" y="1"/>
            <a:ext cx="203997"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Tree>
    <p:extLst>
      <p:ext uri="{BB962C8B-B14F-4D97-AF65-F5344CB8AC3E}">
        <p14:creationId xmlns:p14="http://schemas.microsoft.com/office/powerpoint/2010/main" val="1070793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harts and Tables">
    <p:spTree>
      <p:nvGrpSpPr>
        <p:cNvPr id="1" name=""/>
        <p:cNvGrpSpPr/>
        <p:nvPr/>
      </p:nvGrpSpPr>
      <p:grpSpPr>
        <a:xfrm>
          <a:off x="0" y="0"/>
          <a:ext cx="0" cy="0"/>
          <a:chOff x="0" y="0"/>
          <a:chExt cx="0" cy="0"/>
        </a:xfrm>
      </p:grpSpPr>
      <p:sp>
        <p:nvSpPr>
          <p:cNvPr id="17" name="object 2">
            <a:extLst>
              <a:ext uri="{FF2B5EF4-FFF2-40B4-BE49-F238E27FC236}">
                <a16:creationId xmlns:a16="http://schemas.microsoft.com/office/drawing/2014/main" id="{BBBA1B77-52BC-3189-9D44-3FD2E311CDCD}"/>
              </a:ext>
            </a:extLst>
          </p:cNvPr>
          <p:cNvSpPr/>
          <p:nvPr userDrawn="1"/>
        </p:nvSpPr>
        <p:spPr>
          <a:xfrm>
            <a:off x="1" y="1"/>
            <a:ext cx="165204" cy="68576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solidFill>
                <a:srgbClr val="01DCA5"/>
              </a:solidFill>
            </a:endParaRPr>
          </a:p>
        </p:txBody>
      </p:sp>
      <p:sp>
        <p:nvSpPr>
          <p:cNvPr id="2" name="Title Placeholder 1">
            <a:extLst>
              <a:ext uri="{FF2B5EF4-FFF2-40B4-BE49-F238E27FC236}">
                <a16:creationId xmlns:a16="http://schemas.microsoft.com/office/drawing/2014/main" id="{90EB4C5A-0D4C-317E-DBE5-B8B3C14669C9}"/>
              </a:ext>
            </a:extLst>
          </p:cNvPr>
          <p:cNvSpPr>
            <a:spLocks noGrp="1"/>
          </p:cNvSpPr>
          <p:nvPr>
            <p:ph type="title" hasCustomPrompt="1"/>
          </p:nvPr>
        </p:nvSpPr>
        <p:spPr>
          <a:xfrm>
            <a:off x="520161" y="627294"/>
            <a:ext cx="8302289" cy="615900"/>
          </a:xfrm>
          <a:prstGeom prst="rect">
            <a:avLst/>
          </a:prstGeom>
        </p:spPr>
        <p:txBody>
          <a:bodyPr vert="horz" lIns="91440" tIns="45720" rIns="91440" bIns="45720" rtlCol="0" anchor="t">
            <a:noAutofit/>
          </a:bodyPr>
          <a:lstStyle>
            <a:lvl1pPr>
              <a:defRPr sz="4003" b="0" i="0">
                <a:solidFill>
                  <a:srgbClr val="003C3B"/>
                </a:solidFill>
                <a:latin typeface="Outfit" pitchFamily="2" charset="0"/>
              </a:defRPr>
            </a:lvl1pPr>
          </a:lstStyle>
          <a:p>
            <a:r>
              <a:rPr lang="en-GB"/>
              <a:t>Title</a:t>
            </a:r>
            <a:endParaRPr lang="en-US"/>
          </a:p>
        </p:txBody>
      </p:sp>
      <p:pic>
        <p:nvPicPr>
          <p:cNvPr id="4" name="Picture 3" descr="Logo&#10;&#10;Description automatically generated with medium confidence">
            <a:extLst>
              <a:ext uri="{FF2B5EF4-FFF2-40B4-BE49-F238E27FC236}">
                <a16:creationId xmlns:a16="http://schemas.microsoft.com/office/drawing/2014/main" id="{04C23F71-F8FF-7C2B-0FE1-E228C8B3C5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65478" y="134991"/>
            <a:ext cx="2190567" cy="1441723"/>
          </a:xfrm>
          <a:prstGeom prst="rect">
            <a:avLst/>
          </a:prstGeom>
        </p:spPr>
      </p:pic>
      <p:sp>
        <p:nvSpPr>
          <p:cNvPr id="5" name="Content Placeholder 2">
            <a:extLst>
              <a:ext uri="{FF2B5EF4-FFF2-40B4-BE49-F238E27FC236}">
                <a16:creationId xmlns:a16="http://schemas.microsoft.com/office/drawing/2014/main" id="{A324C769-1998-A06D-6E9C-55F0D1FA758C}"/>
              </a:ext>
            </a:extLst>
          </p:cNvPr>
          <p:cNvSpPr>
            <a:spLocks noGrp="1"/>
          </p:cNvSpPr>
          <p:nvPr>
            <p:ph idx="1"/>
          </p:nvPr>
        </p:nvSpPr>
        <p:spPr>
          <a:xfrm>
            <a:off x="566063" y="1583360"/>
            <a:ext cx="10980263" cy="4771243"/>
          </a:xfrm>
          <a:prstGeom prst="rect">
            <a:avLst/>
          </a:prstGeom>
        </p:spPr>
        <p:txBody>
          <a:bodyPr/>
          <a:lstStyle>
            <a:lvl1pPr>
              <a:defRPr sz="1940" b="0" i="0">
                <a:solidFill>
                  <a:srgbClr val="003C3B"/>
                </a:solidFill>
                <a:latin typeface="Outfit" pitchFamily="2" charset="0"/>
                <a:ea typeface="Inter" panose="02000503000000020004" pitchFamily="2" charset="0"/>
              </a:defRPr>
            </a:lvl1pPr>
            <a:lvl2pPr>
              <a:defRPr sz="1697" b="0" i="0">
                <a:solidFill>
                  <a:srgbClr val="003C3B"/>
                </a:solidFill>
                <a:latin typeface="Outfit" pitchFamily="2" charset="0"/>
                <a:ea typeface="Inter" panose="02000503000000020004" pitchFamily="2" charset="0"/>
              </a:defRPr>
            </a:lvl2pPr>
            <a:lvl3pPr>
              <a:defRPr sz="1456" b="0" i="0">
                <a:solidFill>
                  <a:srgbClr val="003C3B"/>
                </a:solidFill>
                <a:latin typeface="Outfit" pitchFamily="2" charset="0"/>
                <a:ea typeface="Inter" panose="02000503000000020004" pitchFamily="2" charset="0"/>
              </a:defRPr>
            </a:lvl3pPr>
            <a:lvl4pPr>
              <a:defRPr sz="1213" b="0" i="0">
                <a:solidFill>
                  <a:srgbClr val="003C3B"/>
                </a:solidFill>
                <a:latin typeface="Outfit" pitchFamily="2" charset="0"/>
                <a:ea typeface="Inter" panose="02000503000000020004" pitchFamily="2" charset="0"/>
              </a:defRPr>
            </a:lvl4pPr>
            <a:lvl5pPr>
              <a:defRPr sz="1092"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C4F0210F-80A0-2D5F-4AB8-083028922618}"/>
              </a:ext>
            </a:extLst>
          </p:cNvPr>
          <p:cNvSpPr/>
          <p:nvPr userDrawn="1"/>
        </p:nvSpPr>
        <p:spPr>
          <a:xfrm>
            <a:off x="1" y="1"/>
            <a:ext cx="165204" cy="68576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solidFill>
                <a:srgbClr val="01DCA5"/>
              </a:solidFill>
            </a:endParaRPr>
          </a:p>
        </p:txBody>
      </p:sp>
      <p:sp>
        <p:nvSpPr>
          <p:cNvPr id="4" name="Title Placeholder 1">
            <a:extLst>
              <a:ext uri="{FF2B5EF4-FFF2-40B4-BE49-F238E27FC236}">
                <a16:creationId xmlns:a16="http://schemas.microsoft.com/office/drawing/2014/main" id="{BDCD7316-C2FF-2F20-D5A3-44FD203DEF06}"/>
              </a:ext>
            </a:extLst>
          </p:cNvPr>
          <p:cNvSpPr>
            <a:spLocks noGrp="1"/>
          </p:cNvSpPr>
          <p:nvPr>
            <p:ph type="title" hasCustomPrompt="1"/>
          </p:nvPr>
        </p:nvSpPr>
        <p:spPr>
          <a:xfrm>
            <a:off x="520161" y="627294"/>
            <a:ext cx="8302289" cy="615900"/>
          </a:xfrm>
          <a:prstGeom prst="rect">
            <a:avLst/>
          </a:prstGeom>
        </p:spPr>
        <p:txBody>
          <a:bodyPr vert="horz" lIns="91440" tIns="45720" rIns="91440" bIns="45720" rtlCol="0" anchor="t">
            <a:noAutofit/>
          </a:bodyPr>
          <a:lstStyle>
            <a:lvl1pPr>
              <a:defRPr sz="4003" b="0" i="0">
                <a:solidFill>
                  <a:srgbClr val="003C3B"/>
                </a:solidFill>
                <a:latin typeface="Outfit" pitchFamily="2" charset="0"/>
              </a:defRPr>
            </a:lvl1pPr>
          </a:lstStyle>
          <a:p>
            <a:r>
              <a:rPr lang="en-GB"/>
              <a:t>Titles</a:t>
            </a:r>
            <a:endParaRPr lang="en-US"/>
          </a:p>
        </p:txBody>
      </p:sp>
      <p:pic>
        <p:nvPicPr>
          <p:cNvPr id="5" name="Picture 4" descr="Logo&#10;&#10;Description automatically generated with medium confidence">
            <a:extLst>
              <a:ext uri="{FF2B5EF4-FFF2-40B4-BE49-F238E27FC236}">
                <a16:creationId xmlns:a16="http://schemas.microsoft.com/office/drawing/2014/main" id="{6A1D255E-E94D-A404-E22D-1870FE2B87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65478" y="134991"/>
            <a:ext cx="2190567" cy="1441723"/>
          </a:xfrm>
          <a:prstGeom prst="rect">
            <a:avLst/>
          </a:prstGeom>
        </p:spPr>
      </p:pic>
    </p:spTree>
    <p:extLst>
      <p:ext uri="{BB962C8B-B14F-4D97-AF65-F5344CB8AC3E}">
        <p14:creationId xmlns:p14="http://schemas.microsoft.com/office/powerpoint/2010/main" val="326691203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C4F0210F-80A0-2D5F-4AB8-083028922618}"/>
              </a:ext>
            </a:extLst>
          </p:cNvPr>
          <p:cNvSpPr/>
          <p:nvPr userDrawn="1"/>
        </p:nvSpPr>
        <p:spPr>
          <a:xfrm>
            <a:off x="1" y="386"/>
            <a:ext cx="165204" cy="68576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solidFill>
                <a:srgbClr val="01DCA5"/>
              </a:solidFill>
            </a:endParaRPr>
          </a:p>
        </p:txBody>
      </p:sp>
      <p:sp>
        <p:nvSpPr>
          <p:cNvPr id="4" name="Title Placeholder 1">
            <a:extLst>
              <a:ext uri="{FF2B5EF4-FFF2-40B4-BE49-F238E27FC236}">
                <a16:creationId xmlns:a16="http://schemas.microsoft.com/office/drawing/2014/main" id="{BDCD7316-C2FF-2F20-D5A3-44FD203DEF06}"/>
              </a:ext>
            </a:extLst>
          </p:cNvPr>
          <p:cNvSpPr>
            <a:spLocks noGrp="1"/>
          </p:cNvSpPr>
          <p:nvPr>
            <p:ph type="title" hasCustomPrompt="1"/>
          </p:nvPr>
        </p:nvSpPr>
        <p:spPr>
          <a:xfrm>
            <a:off x="520161" y="627294"/>
            <a:ext cx="8302289" cy="615900"/>
          </a:xfrm>
          <a:prstGeom prst="rect">
            <a:avLst/>
          </a:prstGeom>
        </p:spPr>
        <p:txBody>
          <a:bodyPr vert="horz" lIns="91440" tIns="45720" rIns="91440" bIns="45720" rtlCol="0" anchor="t">
            <a:noAutofit/>
          </a:bodyPr>
          <a:lstStyle>
            <a:lvl1pPr>
              <a:defRPr sz="4003" b="0" i="0">
                <a:solidFill>
                  <a:srgbClr val="003C3B"/>
                </a:solidFill>
                <a:latin typeface="Outfit" pitchFamily="2" charset="0"/>
              </a:defRPr>
            </a:lvl1pPr>
          </a:lstStyle>
          <a:p>
            <a:r>
              <a:rPr lang="en-GB"/>
              <a:t>Titles</a:t>
            </a:r>
            <a:endParaRPr lang="en-US"/>
          </a:p>
        </p:txBody>
      </p:sp>
      <p:pic>
        <p:nvPicPr>
          <p:cNvPr id="5" name="Picture 4" descr="Logo&#10;&#10;Description automatically generated with medium confidence">
            <a:extLst>
              <a:ext uri="{FF2B5EF4-FFF2-40B4-BE49-F238E27FC236}">
                <a16:creationId xmlns:a16="http://schemas.microsoft.com/office/drawing/2014/main" id="{6A1D255E-E94D-A404-E22D-1870FE2B87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65478" y="134991"/>
            <a:ext cx="2190567" cy="1441723"/>
          </a:xfrm>
          <a:prstGeom prst="rect">
            <a:avLst/>
          </a:prstGeom>
        </p:spPr>
      </p:pic>
      <p:sp>
        <p:nvSpPr>
          <p:cNvPr id="6" name="Picture Placeholder 12">
            <a:extLst>
              <a:ext uri="{FF2B5EF4-FFF2-40B4-BE49-F238E27FC236}">
                <a16:creationId xmlns:a16="http://schemas.microsoft.com/office/drawing/2014/main" id="{125DBA8C-F4DB-0D36-D51C-275FFF5B12E3}"/>
              </a:ext>
            </a:extLst>
          </p:cNvPr>
          <p:cNvSpPr>
            <a:spLocks noGrp="1"/>
          </p:cNvSpPr>
          <p:nvPr>
            <p:ph type="pic" sz="quarter" idx="11"/>
          </p:nvPr>
        </p:nvSpPr>
        <p:spPr>
          <a:xfrm>
            <a:off x="7406064" y="1900701"/>
            <a:ext cx="4785936" cy="4959041"/>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2" name="object 3">
            <a:extLst>
              <a:ext uri="{FF2B5EF4-FFF2-40B4-BE49-F238E27FC236}">
                <a16:creationId xmlns:a16="http://schemas.microsoft.com/office/drawing/2014/main" id="{1380E4B3-05CE-C39D-C7D6-CAB444C30F52}"/>
              </a:ext>
            </a:extLst>
          </p:cNvPr>
          <p:cNvSpPr/>
          <p:nvPr userDrawn="1"/>
        </p:nvSpPr>
        <p:spPr>
          <a:xfrm>
            <a:off x="7240861" y="1900700"/>
            <a:ext cx="165204" cy="49569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01DCA5"/>
          </a:solidFill>
        </p:spPr>
        <p:txBody>
          <a:bodyPr wrap="square" lIns="0" tIns="0" rIns="0" bIns="0" rtlCol="0"/>
          <a:lstStyle/>
          <a:p>
            <a:endParaRPr/>
          </a:p>
        </p:txBody>
      </p:sp>
    </p:spTree>
    <p:extLst>
      <p:ext uri="{BB962C8B-B14F-4D97-AF65-F5344CB8AC3E}">
        <p14:creationId xmlns:p14="http://schemas.microsoft.com/office/powerpoint/2010/main" val="2426431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9A6A2-F6D0-4D50-B563-C14117C51B9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E46444E-E117-4612-B1F8-B00CCF8B5E58}"/>
              </a:ext>
            </a:extLst>
          </p:cNvPr>
          <p:cNvSpPr>
            <a:spLocks noGrp="1"/>
          </p:cNvSpPr>
          <p:nvPr>
            <p:ph type="dt" sz="half" idx="10"/>
          </p:nvPr>
        </p:nvSpPr>
        <p:spPr/>
        <p:txBody>
          <a:bodyPr/>
          <a:lstStyle/>
          <a:p>
            <a:fld id="{DB9B397D-E9E1-4148-B4EE-F4214BAC4E04}" type="datetimeFigureOut">
              <a:rPr lang="en-GB" smtClean="0"/>
              <a:t>29/01/2025</a:t>
            </a:fld>
            <a:endParaRPr lang="en-GB"/>
          </a:p>
        </p:txBody>
      </p:sp>
      <p:sp>
        <p:nvSpPr>
          <p:cNvPr id="4" name="Footer Placeholder 3">
            <a:extLst>
              <a:ext uri="{FF2B5EF4-FFF2-40B4-BE49-F238E27FC236}">
                <a16:creationId xmlns:a16="http://schemas.microsoft.com/office/drawing/2014/main" id="{F4712399-1D07-470A-81E1-3A9A3D36296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9737AD4-C766-4EBB-BF9B-BDFCF4EAE6A5}"/>
              </a:ext>
            </a:extLst>
          </p:cNvPr>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89951948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Only Slide_opt1">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13F97722-3FB0-2EA8-A78E-F69F471EA82E}"/>
              </a:ext>
            </a:extLst>
          </p:cNvPr>
          <p:cNvSpPr/>
          <p:nvPr userDrawn="1"/>
        </p:nvSpPr>
        <p:spPr>
          <a:xfrm>
            <a:off x="12026901" y="1"/>
            <a:ext cx="165204" cy="68576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p>
        </p:txBody>
      </p:sp>
      <p:sp>
        <p:nvSpPr>
          <p:cNvPr id="4" name="Title Placeholder 1">
            <a:extLst>
              <a:ext uri="{FF2B5EF4-FFF2-40B4-BE49-F238E27FC236}">
                <a16:creationId xmlns:a16="http://schemas.microsoft.com/office/drawing/2014/main" id="{666FC306-B4B3-F80E-CAC0-B419EBDE353A}"/>
              </a:ext>
            </a:extLst>
          </p:cNvPr>
          <p:cNvSpPr>
            <a:spLocks noGrp="1"/>
          </p:cNvSpPr>
          <p:nvPr>
            <p:ph type="title" hasCustomPrompt="1"/>
          </p:nvPr>
        </p:nvSpPr>
        <p:spPr>
          <a:xfrm>
            <a:off x="520160" y="627294"/>
            <a:ext cx="9226509" cy="615900"/>
          </a:xfrm>
          <a:prstGeom prst="rect">
            <a:avLst/>
          </a:prstGeom>
        </p:spPr>
        <p:txBody>
          <a:bodyPr vert="horz" lIns="91440" tIns="45720" rIns="91440" bIns="45720" rtlCol="0" anchor="t">
            <a:noAutofit/>
          </a:bodyPr>
          <a:lstStyle>
            <a:lvl1pPr>
              <a:defRPr sz="4003" b="0" i="0">
                <a:solidFill>
                  <a:srgbClr val="003C3B"/>
                </a:solidFill>
                <a:latin typeface="Outfit" pitchFamily="2" charset="0"/>
              </a:defRPr>
            </a:lvl1pPr>
          </a:lstStyle>
          <a:p>
            <a:r>
              <a:rPr lang="en-GB"/>
              <a:t>Text only slide title maximum of 1 line</a:t>
            </a:r>
            <a:endParaRPr lang="en-US"/>
          </a:p>
        </p:txBody>
      </p:sp>
      <p:pic>
        <p:nvPicPr>
          <p:cNvPr id="2" name="Picture 1" descr="Logo&#10;&#10;Description automatically generated with medium confidence">
            <a:extLst>
              <a:ext uri="{FF2B5EF4-FFF2-40B4-BE49-F238E27FC236}">
                <a16:creationId xmlns:a16="http://schemas.microsoft.com/office/drawing/2014/main" id="{0D9F827A-E976-6ABC-1466-86F285CB7C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0250" y="5294523"/>
            <a:ext cx="2190567" cy="1441723"/>
          </a:xfrm>
          <a:prstGeom prst="rect">
            <a:avLst/>
          </a:prstGeom>
        </p:spPr>
      </p:pic>
      <p:sp>
        <p:nvSpPr>
          <p:cNvPr id="3" name="Content Placeholder 2">
            <a:extLst>
              <a:ext uri="{FF2B5EF4-FFF2-40B4-BE49-F238E27FC236}">
                <a16:creationId xmlns:a16="http://schemas.microsoft.com/office/drawing/2014/main" id="{0ABF1A5B-745A-E6EC-8F3D-4FD608B1B0A9}"/>
              </a:ext>
            </a:extLst>
          </p:cNvPr>
          <p:cNvSpPr>
            <a:spLocks noGrp="1"/>
          </p:cNvSpPr>
          <p:nvPr>
            <p:ph idx="1"/>
          </p:nvPr>
        </p:nvSpPr>
        <p:spPr>
          <a:xfrm>
            <a:off x="566063" y="1583361"/>
            <a:ext cx="10980263" cy="3394728"/>
          </a:xfrm>
          <a:prstGeom prst="rect">
            <a:avLst/>
          </a:prstGeom>
        </p:spPr>
        <p:txBody>
          <a:bodyPr/>
          <a:lstStyle>
            <a:lvl1pPr>
              <a:defRPr sz="1940" b="0" i="0">
                <a:solidFill>
                  <a:srgbClr val="003C3B"/>
                </a:solidFill>
                <a:latin typeface="Outfit" pitchFamily="2" charset="0"/>
                <a:ea typeface="Inter" panose="02000503000000020004" pitchFamily="2" charset="0"/>
              </a:defRPr>
            </a:lvl1pPr>
            <a:lvl2pPr>
              <a:defRPr sz="1697" b="0" i="0">
                <a:solidFill>
                  <a:srgbClr val="003C3B"/>
                </a:solidFill>
                <a:latin typeface="Outfit" pitchFamily="2" charset="0"/>
                <a:ea typeface="Inter" panose="02000503000000020004" pitchFamily="2" charset="0"/>
              </a:defRPr>
            </a:lvl2pPr>
            <a:lvl3pPr>
              <a:defRPr sz="1456" b="0" i="0">
                <a:solidFill>
                  <a:srgbClr val="003C3B"/>
                </a:solidFill>
                <a:latin typeface="Outfit" pitchFamily="2" charset="0"/>
                <a:ea typeface="Inter" panose="02000503000000020004" pitchFamily="2" charset="0"/>
              </a:defRPr>
            </a:lvl3pPr>
            <a:lvl4pPr>
              <a:defRPr sz="1213" b="0" i="0">
                <a:solidFill>
                  <a:srgbClr val="003C3B"/>
                </a:solidFill>
                <a:latin typeface="Outfit" pitchFamily="2" charset="0"/>
                <a:ea typeface="Inter" panose="02000503000000020004" pitchFamily="2" charset="0"/>
              </a:defRPr>
            </a:lvl4pPr>
            <a:lvl5pPr>
              <a:defRPr sz="1092"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133110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 Only Slide_opt2">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13F97722-3FB0-2EA8-A78E-F69F471EA82E}"/>
              </a:ext>
            </a:extLst>
          </p:cNvPr>
          <p:cNvSpPr/>
          <p:nvPr userDrawn="1"/>
        </p:nvSpPr>
        <p:spPr>
          <a:xfrm>
            <a:off x="12026901" y="1"/>
            <a:ext cx="165204" cy="68576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p>
        </p:txBody>
      </p:sp>
      <p:sp>
        <p:nvSpPr>
          <p:cNvPr id="9" name="Content Placeholder 2">
            <a:extLst>
              <a:ext uri="{FF2B5EF4-FFF2-40B4-BE49-F238E27FC236}">
                <a16:creationId xmlns:a16="http://schemas.microsoft.com/office/drawing/2014/main" id="{99088586-E7D9-0274-F6DA-711446356839}"/>
              </a:ext>
            </a:extLst>
          </p:cNvPr>
          <p:cNvSpPr>
            <a:spLocks noGrp="1"/>
          </p:cNvSpPr>
          <p:nvPr>
            <p:ph idx="1"/>
          </p:nvPr>
        </p:nvSpPr>
        <p:spPr>
          <a:xfrm>
            <a:off x="566063" y="2855291"/>
            <a:ext cx="10980263" cy="3394728"/>
          </a:xfrm>
          <a:prstGeom prst="rect">
            <a:avLst/>
          </a:prstGeom>
        </p:spPr>
        <p:txBody>
          <a:bodyPr/>
          <a:lstStyle>
            <a:lvl1pPr>
              <a:defRPr sz="1940" b="0" i="0">
                <a:solidFill>
                  <a:srgbClr val="003C3B"/>
                </a:solidFill>
                <a:latin typeface="Outfit" pitchFamily="2" charset="0"/>
                <a:ea typeface="Inter" panose="02000503000000020004" pitchFamily="2" charset="0"/>
              </a:defRPr>
            </a:lvl1pPr>
            <a:lvl2pPr>
              <a:defRPr sz="1697" b="0" i="0">
                <a:solidFill>
                  <a:srgbClr val="003C3B"/>
                </a:solidFill>
                <a:latin typeface="Outfit" pitchFamily="2" charset="0"/>
                <a:ea typeface="Inter" panose="02000503000000020004" pitchFamily="2" charset="0"/>
              </a:defRPr>
            </a:lvl2pPr>
            <a:lvl3pPr>
              <a:defRPr sz="1456" b="0" i="0">
                <a:solidFill>
                  <a:srgbClr val="003C3B"/>
                </a:solidFill>
                <a:latin typeface="Outfit" pitchFamily="2" charset="0"/>
                <a:ea typeface="Inter" panose="02000503000000020004" pitchFamily="2" charset="0"/>
              </a:defRPr>
            </a:lvl3pPr>
            <a:lvl4pPr>
              <a:defRPr sz="1213" b="0" i="0">
                <a:solidFill>
                  <a:srgbClr val="003C3B"/>
                </a:solidFill>
                <a:latin typeface="Outfit" pitchFamily="2" charset="0"/>
                <a:ea typeface="Inter" panose="02000503000000020004" pitchFamily="2" charset="0"/>
              </a:defRPr>
            </a:lvl4pPr>
            <a:lvl5pPr>
              <a:defRPr sz="1092"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Placeholder 1">
            <a:extLst>
              <a:ext uri="{FF2B5EF4-FFF2-40B4-BE49-F238E27FC236}">
                <a16:creationId xmlns:a16="http://schemas.microsoft.com/office/drawing/2014/main" id="{B3ECECC3-1AE5-10C3-4C6E-74D1D5D11911}"/>
              </a:ext>
            </a:extLst>
          </p:cNvPr>
          <p:cNvSpPr>
            <a:spLocks noGrp="1"/>
          </p:cNvSpPr>
          <p:nvPr>
            <p:ph type="title" hasCustomPrompt="1"/>
          </p:nvPr>
        </p:nvSpPr>
        <p:spPr>
          <a:xfrm>
            <a:off x="520160" y="1732257"/>
            <a:ext cx="9226509" cy="615900"/>
          </a:xfrm>
          <a:prstGeom prst="rect">
            <a:avLst/>
          </a:prstGeom>
        </p:spPr>
        <p:txBody>
          <a:bodyPr vert="horz" lIns="91440" tIns="45720" rIns="91440" bIns="45720" rtlCol="0" anchor="t">
            <a:noAutofit/>
          </a:bodyPr>
          <a:lstStyle>
            <a:lvl1pPr>
              <a:defRPr sz="4003" b="0" i="0">
                <a:solidFill>
                  <a:srgbClr val="003C3B"/>
                </a:solidFill>
                <a:latin typeface="Outfit" pitchFamily="2" charset="0"/>
              </a:defRPr>
            </a:lvl1pPr>
          </a:lstStyle>
          <a:p>
            <a:r>
              <a:rPr lang="en-GB"/>
              <a:t>Text only slide title maximum of 1 line</a:t>
            </a:r>
            <a:endParaRPr lang="en-US"/>
          </a:p>
        </p:txBody>
      </p:sp>
      <p:pic>
        <p:nvPicPr>
          <p:cNvPr id="12" name="Picture 11" descr="Logo&#10;&#10;Description automatically generated with medium confidence">
            <a:extLst>
              <a:ext uri="{FF2B5EF4-FFF2-40B4-BE49-F238E27FC236}">
                <a16:creationId xmlns:a16="http://schemas.microsoft.com/office/drawing/2014/main" id="{624B7872-7768-8994-9EFC-A12171D04E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Tree>
    <p:extLst>
      <p:ext uri="{BB962C8B-B14F-4D97-AF65-F5344CB8AC3E}">
        <p14:creationId xmlns:p14="http://schemas.microsoft.com/office/powerpoint/2010/main" val="44401526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xt Only Slide_opt3">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0BD68109-0D5F-A423-C4F3-DEA6B5C0B444}"/>
              </a:ext>
            </a:extLst>
          </p:cNvPr>
          <p:cNvSpPr/>
          <p:nvPr userDrawn="1"/>
        </p:nvSpPr>
        <p:spPr>
          <a:xfrm>
            <a:off x="0" y="6692432"/>
            <a:ext cx="12192000" cy="165193"/>
          </a:xfrm>
          <a:custGeom>
            <a:avLst/>
            <a:gdLst/>
            <a:ahLst/>
            <a:cxnLst/>
            <a:rect l="l" t="t" r="r" b="b"/>
            <a:pathLst>
              <a:path w="20104100" h="272415">
                <a:moveTo>
                  <a:pt x="20104099" y="0"/>
                </a:moveTo>
                <a:lnTo>
                  <a:pt x="0" y="0"/>
                </a:lnTo>
                <a:lnTo>
                  <a:pt x="0" y="272243"/>
                </a:lnTo>
                <a:lnTo>
                  <a:pt x="20104099" y="272243"/>
                </a:lnTo>
                <a:lnTo>
                  <a:pt x="20104099" y="0"/>
                </a:lnTo>
                <a:close/>
              </a:path>
            </a:pathLst>
          </a:custGeom>
          <a:solidFill>
            <a:srgbClr val="01DCA5"/>
          </a:solidFill>
        </p:spPr>
        <p:txBody>
          <a:bodyPr wrap="square" lIns="0" tIns="0" rIns="0" bIns="0" rtlCol="0"/>
          <a:lstStyle/>
          <a:p>
            <a:endParaRPr/>
          </a:p>
        </p:txBody>
      </p:sp>
      <p:sp>
        <p:nvSpPr>
          <p:cNvPr id="3" name="Content Placeholder 2">
            <a:extLst>
              <a:ext uri="{FF2B5EF4-FFF2-40B4-BE49-F238E27FC236}">
                <a16:creationId xmlns:a16="http://schemas.microsoft.com/office/drawing/2014/main" id="{CCF08AD0-AE77-3039-7CEA-D90642EF6A5D}"/>
              </a:ext>
            </a:extLst>
          </p:cNvPr>
          <p:cNvSpPr>
            <a:spLocks noGrp="1"/>
          </p:cNvSpPr>
          <p:nvPr>
            <p:ph idx="1"/>
          </p:nvPr>
        </p:nvSpPr>
        <p:spPr>
          <a:xfrm>
            <a:off x="568635" y="1699535"/>
            <a:ext cx="10980263" cy="3577775"/>
          </a:xfrm>
          <a:prstGeom prst="rect">
            <a:avLst/>
          </a:prstGeom>
        </p:spPr>
        <p:txBody>
          <a:bodyPr/>
          <a:lstStyle>
            <a:lvl1pPr>
              <a:defRPr sz="1940" b="0" i="0">
                <a:solidFill>
                  <a:srgbClr val="003C3B"/>
                </a:solidFill>
                <a:latin typeface="Outfit" pitchFamily="2" charset="0"/>
                <a:ea typeface="Inter" panose="02000503000000020004" pitchFamily="2" charset="0"/>
              </a:defRPr>
            </a:lvl1pPr>
            <a:lvl2pPr>
              <a:defRPr sz="1940" b="0" i="0">
                <a:solidFill>
                  <a:srgbClr val="003C3B"/>
                </a:solidFill>
                <a:latin typeface="Outfit" pitchFamily="2" charset="0"/>
                <a:ea typeface="Inter" panose="02000503000000020004" pitchFamily="2" charset="0"/>
              </a:defRPr>
            </a:lvl2pPr>
            <a:lvl3pPr>
              <a:defRPr sz="1940" b="0" i="0">
                <a:solidFill>
                  <a:srgbClr val="003C3B"/>
                </a:solidFill>
                <a:latin typeface="Outfit" pitchFamily="2" charset="0"/>
                <a:ea typeface="Inter" panose="02000503000000020004" pitchFamily="2" charset="0"/>
              </a:defRPr>
            </a:lvl3pPr>
            <a:lvl4pPr>
              <a:defRPr sz="1940" b="0" i="0">
                <a:solidFill>
                  <a:srgbClr val="003C3B"/>
                </a:solidFill>
                <a:latin typeface="Outfit" pitchFamily="2" charset="0"/>
                <a:ea typeface="Inter" panose="02000503000000020004" pitchFamily="2" charset="0"/>
              </a:defRPr>
            </a:lvl4pPr>
            <a:lvl5pPr>
              <a:defRPr sz="1940"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Placeholder 1">
            <a:extLst>
              <a:ext uri="{FF2B5EF4-FFF2-40B4-BE49-F238E27FC236}">
                <a16:creationId xmlns:a16="http://schemas.microsoft.com/office/drawing/2014/main" id="{6D2DA59C-4523-11FE-0AFC-93AD51833590}"/>
              </a:ext>
            </a:extLst>
          </p:cNvPr>
          <p:cNvSpPr>
            <a:spLocks noGrp="1"/>
          </p:cNvSpPr>
          <p:nvPr>
            <p:ph type="title" hasCustomPrompt="1"/>
          </p:nvPr>
        </p:nvSpPr>
        <p:spPr>
          <a:xfrm>
            <a:off x="520160" y="627294"/>
            <a:ext cx="9226509" cy="615900"/>
          </a:xfrm>
          <a:prstGeom prst="rect">
            <a:avLst/>
          </a:prstGeom>
        </p:spPr>
        <p:txBody>
          <a:bodyPr vert="horz" lIns="91440" tIns="45720" rIns="91440" bIns="45720" rtlCol="0" anchor="t">
            <a:noAutofit/>
          </a:bodyPr>
          <a:lstStyle>
            <a:lvl1pPr>
              <a:defRPr sz="4003" b="0" i="0">
                <a:solidFill>
                  <a:srgbClr val="003C3B"/>
                </a:solidFill>
                <a:latin typeface="Outfit" pitchFamily="2" charset="0"/>
              </a:defRPr>
            </a:lvl1pPr>
          </a:lstStyle>
          <a:p>
            <a:r>
              <a:rPr lang="en-GB"/>
              <a:t>Text only slide title maximum of 1 line</a:t>
            </a:r>
            <a:endParaRPr lang="en-US"/>
          </a:p>
        </p:txBody>
      </p:sp>
      <p:pic>
        <p:nvPicPr>
          <p:cNvPr id="8" name="Picture 7" descr="Logo&#10;&#10;Description automatically generated with medium confidence">
            <a:extLst>
              <a:ext uri="{FF2B5EF4-FFF2-40B4-BE49-F238E27FC236}">
                <a16:creationId xmlns:a16="http://schemas.microsoft.com/office/drawing/2014/main" id="{E9C1154D-36D6-A953-38F2-59B9E13E967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0250" y="5294523"/>
            <a:ext cx="2190567" cy="1441723"/>
          </a:xfrm>
          <a:prstGeom prst="rect">
            <a:avLst/>
          </a:prstGeom>
        </p:spPr>
      </p:pic>
    </p:spTree>
    <p:extLst>
      <p:ext uri="{BB962C8B-B14F-4D97-AF65-F5344CB8AC3E}">
        <p14:creationId xmlns:p14="http://schemas.microsoft.com/office/powerpoint/2010/main" val="16916052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 &amp; Image Slide_opt1">
    <p:spTree>
      <p:nvGrpSpPr>
        <p:cNvPr id="1" name=""/>
        <p:cNvGrpSpPr/>
        <p:nvPr/>
      </p:nvGrpSpPr>
      <p:grpSpPr>
        <a:xfrm>
          <a:off x="0" y="0"/>
          <a:ext cx="0" cy="0"/>
          <a:chOff x="0" y="0"/>
          <a:chExt cx="0" cy="0"/>
        </a:xfrm>
      </p:grpSpPr>
      <p:sp>
        <p:nvSpPr>
          <p:cNvPr id="11" name="object 10">
            <a:extLst>
              <a:ext uri="{FF2B5EF4-FFF2-40B4-BE49-F238E27FC236}">
                <a16:creationId xmlns:a16="http://schemas.microsoft.com/office/drawing/2014/main" id="{1195EDD9-5DCF-E587-8C4A-A05B7E78D324}"/>
              </a:ext>
            </a:extLst>
          </p:cNvPr>
          <p:cNvSpPr/>
          <p:nvPr/>
        </p:nvSpPr>
        <p:spPr>
          <a:xfrm>
            <a:off x="6968287" y="1"/>
            <a:ext cx="165204" cy="6857615"/>
          </a:xfrm>
          <a:custGeom>
            <a:avLst/>
            <a:gdLst/>
            <a:ahLst/>
            <a:cxnLst/>
            <a:rect l="l" t="t" r="r" b="b"/>
            <a:pathLst>
              <a:path w="272415" h="11308715">
                <a:moveTo>
                  <a:pt x="272243" y="0"/>
                </a:moveTo>
                <a:lnTo>
                  <a:pt x="0" y="0"/>
                </a:lnTo>
                <a:lnTo>
                  <a:pt x="0" y="11308556"/>
                </a:lnTo>
                <a:lnTo>
                  <a:pt x="272243" y="11308556"/>
                </a:lnTo>
                <a:lnTo>
                  <a:pt x="272243" y="0"/>
                </a:lnTo>
                <a:close/>
              </a:path>
            </a:pathLst>
          </a:custGeom>
          <a:solidFill>
            <a:srgbClr val="01DCA5"/>
          </a:solidFill>
        </p:spPr>
        <p:txBody>
          <a:bodyPr wrap="square" lIns="0" tIns="0" rIns="0" bIns="0" rtlCol="0"/>
          <a:lstStyle/>
          <a:p>
            <a:endParaRPr/>
          </a:p>
        </p:txBody>
      </p:sp>
      <p:sp>
        <p:nvSpPr>
          <p:cNvPr id="15" name="Content Placeholder 2">
            <a:extLst>
              <a:ext uri="{FF2B5EF4-FFF2-40B4-BE49-F238E27FC236}">
                <a16:creationId xmlns:a16="http://schemas.microsoft.com/office/drawing/2014/main" id="{31586CE1-277A-D00B-7415-EC9E5EB24040}"/>
              </a:ext>
            </a:extLst>
          </p:cNvPr>
          <p:cNvSpPr>
            <a:spLocks noGrp="1"/>
          </p:cNvSpPr>
          <p:nvPr>
            <p:ph idx="1"/>
          </p:nvPr>
        </p:nvSpPr>
        <p:spPr>
          <a:xfrm>
            <a:off x="566369" y="3416487"/>
            <a:ext cx="5853107" cy="2833532"/>
          </a:xfrm>
          <a:prstGeom prst="rect">
            <a:avLst/>
          </a:prstGeom>
        </p:spPr>
        <p:txBody>
          <a:bodyPr/>
          <a:lstStyle>
            <a:lvl1pPr>
              <a:defRPr sz="1940" b="0" i="0">
                <a:solidFill>
                  <a:srgbClr val="003C3B"/>
                </a:solidFill>
                <a:latin typeface="Outfit" pitchFamily="2" charset="0"/>
                <a:ea typeface="Inter" panose="02000503000000020004" pitchFamily="2" charset="0"/>
              </a:defRPr>
            </a:lvl1pPr>
            <a:lvl2pPr>
              <a:defRPr sz="1697" b="0" i="0">
                <a:solidFill>
                  <a:srgbClr val="003C3B"/>
                </a:solidFill>
                <a:latin typeface="Outfit" pitchFamily="2" charset="0"/>
                <a:ea typeface="Inter" panose="02000503000000020004" pitchFamily="2" charset="0"/>
              </a:defRPr>
            </a:lvl2pPr>
            <a:lvl3pPr>
              <a:defRPr sz="1456" b="0" i="0">
                <a:solidFill>
                  <a:srgbClr val="003C3B"/>
                </a:solidFill>
                <a:latin typeface="Outfit" pitchFamily="2" charset="0"/>
                <a:ea typeface="Inter" panose="02000503000000020004" pitchFamily="2" charset="0"/>
              </a:defRPr>
            </a:lvl3pPr>
            <a:lvl4pPr>
              <a:defRPr sz="1213" b="0" i="0">
                <a:solidFill>
                  <a:srgbClr val="003C3B"/>
                </a:solidFill>
                <a:latin typeface="Outfit" pitchFamily="2" charset="0"/>
                <a:ea typeface="Inter" panose="02000503000000020004" pitchFamily="2" charset="0"/>
              </a:defRPr>
            </a:lvl4pPr>
            <a:lvl5pPr>
              <a:defRPr sz="1092"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Title Placeholder 1">
            <a:extLst>
              <a:ext uri="{FF2B5EF4-FFF2-40B4-BE49-F238E27FC236}">
                <a16:creationId xmlns:a16="http://schemas.microsoft.com/office/drawing/2014/main" id="{416B0A64-95EE-C813-949F-4460013DB9CF}"/>
              </a:ext>
            </a:extLst>
          </p:cNvPr>
          <p:cNvSpPr>
            <a:spLocks noGrp="1"/>
          </p:cNvSpPr>
          <p:nvPr>
            <p:ph type="title" hasCustomPrompt="1"/>
          </p:nvPr>
        </p:nvSpPr>
        <p:spPr>
          <a:xfrm>
            <a:off x="520159" y="1735126"/>
            <a:ext cx="5390997" cy="1231797"/>
          </a:xfrm>
          <a:prstGeom prst="rect">
            <a:avLst/>
          </a:prstGeom>
        </p:spPr>
        <p:txBody>
          <a:bodyPr vert="horz" lIns="91440" tIns="45720" rIns="91440" bIns="45720" rtlCol="0" anchor="t">
            <a:noAutofit/>
          </a:bodyPr>
          <a:lstStyle>
            <a:lvl1pPr>
              <a:defRPr sz="4003" b="0" i="0">
                <a:solidFill>
                  <a:srgbClr val="003C3B"/>
                </a:solidFill>
                <a:latin typeface="Outfit" pitchFamily="2" charset="0"/>
              </a:defRPr>
            </a:lvl1pPr>
          </a:lstStyle>
          <a:p>
            <a:r>
              <a:rPr lang="en-GB"/>
              <a:t>Text &amp; image slide title maximum of 2 lines</a:t>
            </a:r>
            <a:endParaRPr lang="en-US"/>
          </a:p>
        </p:txBody>
      </p:sp>
      <p:pic>
        <p:nvPicPr>
          <p:cNvPr id="17" name="Picture 16" descr="Logo&#10;&#10;Description automatically generated with medium confidence">
            <a:extLst>
              <a:ext uri="{FF2B5EF4-FFF2-40B4-BE49-F238E27FC236}">
                <a16:creationId xmlns:a16="http://schemas.microsoft.com/office/drawing/2014/main" id="{05790506-9F65-EE13-ED28-F464393885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4" name="Picture Placeholder 12">
            <a:extLst>
              <a:ext uri="{FF2B5EF4-FFF2-40B4-BE49-F238E27FC236}">
                <a16:creationId xmlns:a16="http://schemas.microsoft.com/office/drawing/2014/main" id="{53827B12-AFEC-0AC9-04EF-BDF6A071CF2E}"/>
              </a:ext>
            </a:extLst>
          </p:cNvPr>
          <p:cNvSpPr>
            <a:spLocks noGrp="1"/>
          </p:cNvSpPr>
          <p:nvPr>
            <p:ph type="pic" sz="quarter" idx="11"/>
          </p:nvPr>
        </p:nvSpPr>
        <p:spPr>
          <a:xfrm>
            <a:off x="7130512" y="1741"/>
            <a:ext cx="5061488" cy="6858000"/>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xt &amp; Image Slide_opt2">
    <p:spTree>
      <p:nvGrpSpPr>
        <p:cNvPr id="1" name=""/>
        <p:cNvGrpSpPr/>
        <p:nvPr/>
      </p:nvGrpSpPr>
      <p:grpSpPr>
        <a:xfrm>
          <a:off x="0" y="0"/>
          <a:ext cx="0" cy="0"/>
          <a:chOff x="0" y="0"/>
          <a:chExt cx="0" cy="0"/>
        </a:xfrm>
      </p:grpSpPr>
      <p:sp>
        <p:nvSpPr>
          <p:cNvPr id="6" name="object 10">
            <a:extLst>
              <a:ext uri="{FF2B5EF4-FFF2-40B4-BE49-F238E27FC236}">
                <a16:creationId xmlns:a16="http://schemas.microsoft.com/office/drawing/2014/main" id="{2418B32C-4041-FB93-A954-CA60B3ACC7DE}"/>
              </a:ext>
            </a:extLst>
          </p:cNvPr>
          <p:cNvSpPr/>
          <p:nvPr/>
        </p:nvSpPr>
        <p:spPr>
          <a:xfrm>
            <a:off x="5056106" y="1"/>
            <a:ext cx="165204" cy="6857615"/>
          </a:xfrm>
          <a:custGeom>
            <a:avLst/>
            <a:gdLst/>
            <a:ahLst/>
            <a:cxnLst/>
            <a:rect l="l" t="t" r="r" b="b"/>
            <a:pathLst>
              <a:path w="272415" h="11308715">
                <a:moveTo>
                  <a:pt x="272232" y="0"/>
                </a:moveTo>
                <a:lnTo>
                  <a:pt x="0" y="0"/>
                </a:lnTo>
                <a:lnTo>
                  <a:pt x="0" y="11308556"/>
                </a:lnTo>
                <a:lnTo>
                  <a:pt x="272232" y="11308556"/>
                </a:lnTo>
                <a:lnTo>
                  <a:pt x="272232" y="0"/>
                </a:lnTo>
                <a:close/>
              </a:path>
            </a:pathLst>
          </a:custGeom>
          <a:solidFill>
            <a:srgbClr val="01DCA5"/>
          </a:solidFill>
        </p:spPr>
        <p:txBody>
          <a:bodyPr wrap="square" lIns="0" tIns="0" rIns="0" bIns="0" rtlCol="0"/>
          <a:lstStyle/>
          <a:p>
            <a:endParaRPr/>
          </a:p>
        </p:txBody>
      </p:sp>
      <p:sp>
        <p:nvSpPr>
          <p:cNvPr id="16" name="Content Placeholder 2">
            <a:extLst>
              <a:ext uri="{FF2B5EF4-FFF2-40B4-BE49-F238E27FC236}">
                <a16:creationId xmlns:a16="http://schemas.microsoft.com/office/drawing/2014/main" id="{314101DF-1D0F-8FAF-5FA2-93517F558DC5}"/>
              </a:ext>
            </a:extLst>
          </p:cNvPr>
          <p:cNvSpPr>
            <a:spLocks noGrp="1"/>
          </p:cNvSpPr>
          <p:nvPr>
            <p:ph idx="1"/>
          </p:nvPr>
        </p:nvSpPr>
        <p:spPr>
          <a:xfrm>
            <a:off x="5800107" y="2273567"/>
            <a:ext cx="5853107" cy="2833532"/>
          </a:xfrm>
          <a:prstGeom prst="rect">
            <a:avLst/>
          </a:prstGeom>
        </p:spPr>
        <p:txBody>
          <a:bodyPr/>
          <a:lstStyle>
            <a:lvl1pPr>
              <a:defRPr sz="1940" b="0" i="0">
                <a:solidFill>
                  <a:srgbClr val="003C3B"/>
                </a:solidFill>
                <a:latin typeface="Outfit" pitchFamily="2" charset="0"/>
                <a:ea typeface="Inter" panose="02000503000000020004" pitchFamily="2" charset="0"/>
              </a:defRPr>
            </a:lvl1pPr>
            <a:lvl2pPr>
              <a:defRPr sz="1697" b="0" i="0">
                <a:solidFill>
                  <a:srgbClr val="003C3B"/>
                </a:solidFill>
                <a:latin typeface="Outfit" pitchFamily="2" charset="0"/>
                <a:ea typeface="Inter" panose="02000503000000020004" pitchFamily="2" charset="0"/>
              </a:defRPr>
            </a:lvl2pPr>
            <a:lvl3pPr>
              <a:defRPr sz="1456" b="0" i="0">
                <a:solidFill>
                  <a:srgbClr val="003C3B"/>
                </a:solidFill>
                <a:latin typeface="Outfit" pitchFamily="2" charset="0"/>
                <a:ea typeface="Inter" panose="02000503000000020004" pitchFamily="2" charset="0"/>
              </a:defRPr>
            </a:lvl3pPr>
            <a:lvl4pPr>
              <a:defRPr sz="1213" b="0" i="0">
                <a:solidFill>
                  <a:srgbClr val="003C3B"/>
                </a:solidFill>
                <a:latin typeface="Outfit" pitchFamily="2" charset="0"/>
                <a:ea typeface="Inter" panose="02000503000000020004" pitchFamily="2" charset="0"/>
              </a:defRPr>
            </a:lvl4pPr>
            <a:lvl5pPr>
              <a:defRPr sz="1092"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itle Placeholder 1">
            <a:extLst>
              <a:ext uri="{FF2B5EF4-FFF2-40B4-BE49-F238E27FC236}">
                <a16:creationId xmlns:a16="http://schemas.microsoft.com/office/drawing/2014/main" id="{0E34B44A-7A8E-F500-20CE-D4E64B0EF12C}"/>
              </a:ext>
            </a:extLst>
          </p:cNvPr>
          <p:cNvSpPr>
            <a:spLocks noGrp="1"/>
          </p:cNvSpPr>
          <p:nvPr>
            <p:ph type="title" hasCustomPrompt="1"/>
          </p:nvPr>
        </p:nvSpPr>
        <p:spPr>
          <a:xfrm>
            <a:off x="5800106" y="561884"/>
            <a:ext cx="5648479" cy="1231797"/>
          </a:xfrm>
          <a:prstGeom prst="rect">
            <a:avLst/>
          </a:prstGeom>
        </p:spPr>
        <p:txBody>
          <a:bodyPr vert="horz" lIns="91440" tIns="45720" rIns="91440" bIns="45720" rtlCol="0" anchor="t">
            <a:noAutofit/>
          </a:bodyPr>
          <a:lstStyle>
            <a:lvl1pPr>
              <a:defRPr sz="4003" b="0" i="0">
                <a:solidFill>
                  <a:srgbClr val="003C3B"/>
                </a:solidFill>
                <a:latin typeface="Outfit" pitchFamily="2" charset="0"/>
              </a:defRPr>
            </a:lvl1pPr>
          </a:lstStyle>
          <a:p>
            <a:r>
              <a:rPr lang="en-GB"/>
              <a:t>Text &amp; image slide title maximum of 2 lines</a:t>
            </a:r>
            <a:endParaRPr lang="en-US"/>
          </a:p>
        </p:txBody>
      </p:sp>
      <p:pic>
        <p:nvPicPr>
          <p:cNvPr id="72" name="Picture 71" descr="Logo&#10;&#10;Description automatically generated with medium confidence">
            <a:extLst>
              <a:ext uri="{FF2B5EF4-FFF2-40B4-BE49-F238E27FC236}">
                <a16:creationId xmlns:a16="http://schemas.microsoft.com/office/drawing/2014/main" id="{A7E1376B-7710-0DD8-EA1F-07505FDD14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3173" y="5294523"/>
            <a:ext cx="2190567" cy="1441723"/>
          </a:xfrm>
          <a:prstGeom prst="rect">
            <a:avLst/>
          </a:prstGeom>
        </p:spPr>
      </p:pic>
      <p:sp>
        <p:nvSpPr>
          <p:cNvPr id="3" name="Picture Placeholder 12">
            <a:extLst>
              <a:ext uri="{FF2B5EF4-FFF2-40B4-BE49-F238E27FC236}">
                <a16:creationId xmlns:a16="http://schemas.microsoft.com/office/drawing/2014/main" id="{666F29F3-5F63-ECBC-D7F4-B4046920754E}"/>
              </a:ext>
            </a:extLst>
          </p:cNvPr>
          <p:cNvSpPr>
            <a:spLocks noGrp="1"/>
          </p:cNvSpPr>
          <p:nvPr>
            <p:ph type="pic" sz="quarter" idx="11"/>
          </p:nvPr>
        </p:nvSpPr>
        <p:spPr>
          <a:xfrm>
            <a:off x="0" y="2865"/>
            <a:ext cx="5061488" cy="6858000"/>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191880886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Image Only Slide">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F4E101A4-56D7-2B69-7070-2CA34A9EEFCC}"/>
              </a:ext>
            </a:extLst>
          </p:cNvPr>
          <p:cNvSpPr>
            <a:spLocks noGrp="1"/>
          </p:cNvSpPr>
          <p:nvPr>
            <p:ph type="pic" sz="quarter" idx="11"/>
          </p:nvPr>
        </p:nvSpPr>
        <p:spPr>
          <a:xfrm>
            <a:off x="0" y="2865"/>
            <a:ext cx="12192000" cy="6858000"/>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260047233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Multiple Image Slide_opt1">
    <p:spTree>
      <p:nvGrpSpPr>
        <p:cNvPr id="1" name=""/>
        <p:cNvGrpSpPr/>
        <p:nvPr/>
      </p:nvGrpSpPr>
      <p:grpSpPr>
        <a:xfrm>
          <a:off x="0" y="0"/>
          <a:ext cx="0" cy="0"/>
          <a:chOff x="0" y="0"/>
          <a:chExt cx="0" cy="0"/>
        </a:xfrm>
      </p:grpSpPr>
      <p:sp>
        <p:nvSpPr>
          <p:cNvPr id="6" name="object 10">
            <a:extLst>
              <a:ext uri="{FF2B5EF4-FFF2-40B4-BE49-F238E27FC236}">
                <a16:creationId xmlns:a16="http://schemas.microsoft.com/office/drawing/2014/main" id="{2418B32C-4041-FB93-A954-CA60B3ACC7DE}"/>
              </a:ext>
            </a:extLst>
          </p:cNvPr>
          <p:cNvSpPr/>
          <p:nvPr/>
        </p:nvSpPr>
        <p:spPr>
          <a:xfrm>
            <a:off x="12026797" y="1"/>
            <a:ext cx="165204" cy="6857615"/>
          </a:xfrm>
          <a:custGeom>
            <a:avLst/>
            <a:gdLst/>
            <a:ahLst/>
            <a:cxnLst/>
            <a:rect l="l" t="t" r="r" b="b"/>
            <a:pathLst>
              <a:path w="272415" h="11308715">
                <a:moveTo>
                  <a:pt x="272232" y="0"/>
                </a:moveTo>
                <a:lnTo>
                  <a:pt x="0" y="0"/>
                </a:lnTo>
                <a:lnTo>
                  <a:pt x="0" y="11308556"/>
                </a:lnTo>
                <a:lnTo>
                  <a:pt x="272232" y="11308556"/>
                </a:lnTo>
                <a:lnTo>
                  <a:pt x="272232" y="0"/>
                </a:lnTo>
                <a:close/>
              </a:path>
            </a:pathLst>
          </a:custGeom>
          <a:solidFill>
            <a:srgbClr val="01DCA5"/>
          </a:solidFill>
        </p:spPr>
        <p:txBody>
          <a:bodyPr wrap="square" lIns="0" tIns="0" rIns="0" bIns="0" rtlCol="0"/>
          <a:lstStyle/>
          <a:p>
            <a:endParaRPr/>
          </a:p>
        </p:txBody>
      </p:sp>
      <p:pic>
        <p:nvPicPr>
          <p:cNvPr id="4" name="Picture 3" descr="Logo&#10;&#10;Description automatically generated with medium confidence">
            <a:extLst>
              <a:ext uri="{FF2B5EF4-FFF2-40B4-BE49-F238E27FC236}">
                <a16:creationId xmlns:a16="http://schemas.microsoft.com/office/drawing/2014/main" id="{5F00D402-5185-E8FF-0923-E28236B850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8" name="Picture Placeholder 12">
            <a:extLst>
              <a:ext uri="{FF2B5EF4-FFF2-40B4-BE49-F238E27FC236}">
                <a16:creationId xmlns:a16="http://schemas.microsoft.com/office/drawing/2014/main" id="{C6CDE099-1FB8-58A8-FC61-4700ECB4DA69}"/>
              </a:ext>
            </a:extLst>
          </p:cNvPr>
          <p:cNvSpPr>
            <a:spLocks noGrp="1"/>
          </p:cNvSpPr>
          <p:nvPr>
            <p:ph type="pic" sz="quarter" idx="13"/>
          </p:nvPr>
        </p:nvSpPr>
        <p:spPr>
          <a:xfrm>
            <a:off x="583878" y="1642632"/>
            <a:ext cx="2915359" cy="2669875"/>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10" name="Picture Placeholder 12">
            <a:extLst>
              <a:ext uri="{FF2B5EF4-FFF2-40B4-BE49-F238E27FC236}">
                <a16:creationId xmlns:a16="http://schemas.microsoft.com/office/drawing/2014/main" id="{EC66147D-9FC7-612D-FFE0-F5B777FAF52E}"/>
              </a:ext>
            </a:extLst>
          </p:cNvPr>
          <p:cNvSpPr>
            <a:spLocks noGrp="1"/>
          </p:cNvSpPr>
          <p:nvPr>
            <p:ph type="pic" sz="quarter" idx="14"/>
          </p:nvPr>
        </p:nvSpPr>
        <p:spPr>
          <a:xfrm>
            <a:off x="4428545" y="1642632"/>
            <a:ext cx="2915359" cy="2669875"/>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11" name="Picture Placeholder 12">
            <a:extLst>
              <a:ext uri="{FF2B5EF4-FFF2-40B4-BE49-F238E27FC236}">
                <a16:creationId xmlns:a16="http://schemas.microsoft.com/office/drawing/2014/main" id="{2BA07D73-342E-F574-3FF1-6110E6D91C04}"/>
              </a:ext>
            </a:extLst>
          </p:cNvPr>
          <p:cNvSpPr>
            <a:spLocks noGrp="1"/>
          </p:cNvSpPr>
          <p:nvPr>
            <p:ph type="pic" sz="quarter" idx="15"/>
          </p:nvPr>
        </p:nvSpPr>
        <p:spPr>
          <a:xfrm>
            <a:off x="8245789" y="1642632"/>
            <a:ext cx="2915359" cy="2669875"/>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64339605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Multiple Image Slide_opt2">
    <p:spTree>
      <p:nvGrpSpPr>
        <p:cNvPr id="1" name=""/>
        <p:cNvGrpSpPr/>
        <p:nvPr/>
      </p:nvGrpSpPr>
      <p:grpSpPr>
        <a:xfrm>
          <a:off x="0" y="0"/>
          <a:ext cx="0" cy="0"/>
          <a:chOff x="0" y="0"/>
          <a:chExt cx="0" cy="0"/>
        </a:xfrm>
      </p:grpSpPr>
      <p:pic>
        <p:nvPicPr>
          <p:cNvPr id="4" name="Picture 3" descr="Logo&#10;&#10;Description automatically generated with medium confidence">
            <a:extLst>
              <a:ext uri="{FF2B5EF4-FFF2-40B4-BE49-F238E27FC236}">
                <a16:creationId xmlns:a16="http://schemas.microsoft.com/office/drawing/2014/main" id="{5F00D402-5185-E8FF-0923-E28236B850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11" name="object 10">
            <a:extLst>
              <a:ext uri="{FF2B5EF4-FFF2-40B4-BE49-F238E27FC236}">
                <a16:creationId xmlns:a16="http://schemas.microsoft.com/office/drawing/2014/main" id="{963E5D43-6872-AA68-89A8-5460AE836BC0}"/>
              </a:ext>
            </a:extLst>
          </p:cNvPr>
          <p:cNvSpPr/>
          <p:nvPr userDrawn="1"/>
        </p:nvSpPr>
        <p:spPr>
          <a:xfrm>
            <a:off x="12026797" y="1"/>
            <a:ext cx="165204" cy="6857615"/>
          </a:xfrm>
          <a:custGeom>
            <a:avLst/>
            <a:gdLst/>
            <a:ahLst/>
            <a:cxnLst/>
            <a:rect l="l" t="t" r="r" b="b"/>
            <a:pathLst>
              <a:path w="272415" h="11308715">
                <a:moveTo>
                  <a:pt x="272232" y="0"/>
                </a:moveTo>
                <a:lnTo>
                  <a:pt x="0" y="0"/>
                </a:lnTo>
                <a:lnTo>
                  <a:pt x="0" y="11308556"/>
                </a:lnTo>
                <a:lnTo>
                  <a:pt x="272232" y="11308556"/>
                </a:lnTo>
                <a:lnTo>
                  <a:pt x="272232" y="0"/>
                </a:lnTo>
                <a:close/>
              </a:path>
            </a:pathLst>
          </a:custGeom>
          <a:solidFill>
            <a:srgbClr val="01DCA5"/>
          </a:solidFill>
        </p:spPr>
        <p:txBody>
          <a:bodyPr wrap="square" lIns="0" tIns="0" rIns="0" bIns="0" rtlCol="0"/>
          <a:lstStyle/>
          <a:p>
            <a:endParaRPr/>
          </a:p>
        </p:txBody>
      </p:sp>
      <p:sp>
        <p:nvSpPr>
          <p:cNvPr id="9" name="Picture Placeholder 12">
            <a:extLst>
              <a:ext uri="{FF2B5EF4-FFF2-40B4-BE49-F238E27FC236}">
                <a16:creationId xmlns:a16="http://schemas.microsoft.com/office/drawing/2014/main" id="{4441B3FD-1279-E5F0-E2EF-2F813922601B}"/>
              </a:ext>
            </a:extLst>
          </p:cNvPr>
          <p:cNvSpPr>
            <a:spLocks noGrp="1"/>
          </p:cNvSpPr>
          <p:nvPr>
            <p:ph type="pic" sz="quarter" idx="13"/>
          </p:nvPr>
        </p:nvSpPr>
        <p:spPr>
          <a:xfrm>
            <a:off x="238151" y="1778499"/>
            <a:ext cx="3698911" cy="4942885"/>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10" name="Picture Placeholder 12">
            <a:extLst>
              <a:ext uri="{FF2B5EF4-FFF2-40B4-BE49-F238E27FC236}">
                <a16:creationId xmlns:a16="http://schemas.microsoft.com/office/drawing/2014/main" id="{6981FABC-D64E-DD4E-DD40-88B87CDE4C1B}"/>
              </a:ext>
            </a:extLst>
          </p:cNvPr>
          <p:cNvSpPr>
            <a:spLocks noGrp="1"/>
          </p:cNvSpPr>
          <p:nvPr>
            <p:ph type="pic" sz="quarter" idx="14"/>
          </p:nvPr>
        </p:nvSpPr>
        <p:spPr>
          <a:xfrm>
            <a:off x="4082818" y="1778499"/>
            <a:ext cx="3698911" cy="4942885"/>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12" name="Picture Placeholder 12">
            <a:extLst>
              <a:ext uri="{FF2B5EF4-FFF2-40B4-BE49-F238E27FC236}">
                <a16:creationId xmlns:a16="http://schemas.microsoft.com/office/drawing/2014/main" id="{267225A8-DF92-6DC4-B9E0-536C7B8E9CEE}"/>
              </a:ext>
            </a:extLst>
          </p:cNvPr>
          <p:cNvSpPr>
            <a:spLocks noGrp="1"/>
          </p:cNvSpPr>
          <p:nvPr>
            <p:ph type="pic" sz="quarter" idx="15"/>
          </p:nvPr>
        </p:nvSpPr>
        <p:spPr>
          <a:xfrm>
            <a:off x="7900062" y="1778499"/>
            <a:ext cx="3698911" cy="4942885"/>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81135921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Multiple Image Slide_opt3">
    <p:spTree>
      <p:nvGrpSpPr>
        <p:cNvPr id="1" name=""/>
        <p:cNvGrpSpPr/>
        <p:nvPr/>
      </p:nvGrpSpPr>
      <p:grpSpPr>
        <a:xfrm>
          <a:off x="0" y="0"/>
          <a:ext cx="0" cy="0"/>
          <a:chOff x="0" y="0"/>
          <a:chExt cx="0" cy="0"/>
        </a:xfrm>
      </p:grpSpPr>
      <p:pic>
        <p:nvPicPr>
          <p:cNvPr id="4" name="Picture 3" descr="Logo&#10;&#10;Description automatically generated with medium confidence">
            <a:extLst>
              <a:ext uri="{FF2B5EF4-FFF2-40B4-BE49-F238E27FC236}">
                <a16:creationId xmlns:a16="http://schemas.microsoft.com/office/drawing/2014/main" id="{5F00D402-5185-E8FF-0923-E28236B850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
        <p:nvSpPr>
          <p:cNvPr id="11" name="object 10">
            <a:extLst>
              <a:ext uri="{FF2B5EF4-FFF2-40B4-BE49-F238E27FC236}">
                <a16:creationId xmlns:a16="http://schemas.microsoft.com/office/drawing/2014/main" id="{963E5D43-6872-AA68-89A8-5460AE836BC0}"/>
              </a:ext>
            </a:extLst>
          </p:cNvPr>
          <p:cNvSpPr/>
          <p:nvPr userDrawn="1"/>
        </p:nvSpPr>
        <p:spPr>
          <a:xfrm>
            <a:off x="12026797" y="1"/>
            <a:ext cx="165204" cy="6857615"/>
          </a:xfrm>
          <a:custGeom>
            <a:avLst/>
            <a:gdLst/>
            <a:ahLst/>
            <a:cxnLst/>
            <a:rect l="l" t="t" r="r" b="b"/>
            <a:pathLst>
              <a:path w="272415" h="11308715">
                <a:moveTo>
                  <a:pt x="272232" y="0"/>
                </a:moveTo>
                <a:lnTo>
                  <a:pt x="0" y="0"/>
                </a:lnTo>
                <a:lnTo>
                  <a:pt x="0" y="11308556"/>
                </a:lnTo>
                <a:lnTo>
                  <a:pt x="272232" y="11308556"/>
                </a:lnTo>
                <a:lnTo>
                  <a:pt x="272232" y="0"/>
                </a:lnTo>
                <a:close/>
              </a:path>
            </a:pathLst>
          </a:custGeom>
          <a:solidFill>
            <a:srgbClr val="01DCA5"/>
          </a:solidFill>
        </p:spPr>
        <p:txBody>
          <a:bodyPr wrap="square" lIns="0" tIns="0" rIns="0" bIns="0" rtlCol="0"/>
          <a:lstStyle/>
          <a:p>
            <a:endParaRPr/>
          </a:p>
        </p:txBody>
      </p:sp>
      <p:sp>
        <p:nvSpPr>
          <p:cNvPr id="2" name="Title Placeholder 1">
            <a:extLst>
              <a:ext uri="{FF2B5EF4-FFF2-40B4-BE49-F238E27FC236}">
                <a16:creationId xmlns:a16="http://schemas.microsoft.com/office/drawing/2014/main" id="{9D8CD300-AFD2-A445-594E-242C47286653}"/>
              </a:ext>
            </a:extLst>
          </p:cNvPr>
          <p:cNvSpPr>
            <a:spLocks noGrp="1"/>
          </p:cNvSpPr>
          <p:nvPr>
            <p:ph type="title" hasCustomPrompt="1"/>
          </p:nvPr>
        </p:nvSpPr>
        <p:spPr>
          <a:xfrm>
            <a:off x="520159" y="1735126"/>
            <a:ext cx="5390997" cy="1231797"/>
          </a:xfrm>
          <a:prstGeom prst="rect">
            <a:avLst/>
          </a:prstGeom>
        </p:spPr>
        <p:txBody>
          <a:bodyPr vert="horz" lIns="91440" tIns="45720" rIns="91440" bIns="45720" rtlCol="0" anchor="t">
            <a:noAutofit/>
          </a:bodyPr>
          <a:lstStyle>
            <a:lvl1pPr>
              <a:defRPr sz="4003" b="0" i="0">
                <a:solidFill>
                  <a:srgbClr val="003C3B"/>
                </a:solidFill>
                <a:latin typeface="Outfit" pitchFamily="2" charset="0"/>
              </a:defRPr>
            </a:lvl1pPr>
          </a:lstStyle>
          <a:p>
            <a:r>
              <a:rPr lang="en-GB"/>
              <a:t>Text &amp; main images</a:t>
            </a:r>
            <a:endParaRPr lang="en-US"/>
          </a:p>
        </p:txBody>
      </p:sp>
      <p:sp>
        <p:nvSpPr>
          <p:cNvPr id="7" name="Picture Placeholder 12">
            <a:extLst>
              <a:ext uri="{FF2B5EF4-FFF2-40B4-BE49-F238E27FC236}">
                <a16:creationId xmlns:a16="http://schemas.microsoft.com/office/drawing/2014/main" id="{26C29E3D-6339-BE55-5799-0028BAFC3DEA}"/>
              </a:ext>
            </a:extLst>
          </p:cNvPr>
          <p:cNvSpPr>
            <a:spLocks noGrp="1"/>
          </p:cNvSpPr>
          <p:nvPr>
            <p:ph type="pic" sz="quarter" idx="13"/>
          </p:nvPr>
        </p:nvSpPr>
        <p:spPr>
          <a:xfrm>
            <a:off x="170626" y="3865658"/>
            <a:ext cx="3698911" cy="2855727"/>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8" name="Picture Placeholder 12">
            <a:extLst>
              <a:ext uri="{FF2B5EF4-FFF2-40B4-BE49-F238E27FC236}">
                <a16:creationId xmlns:a16="http://schemas.microsoft.com/office/drawing/2014/main" id="{5557DA65-DD09-B94E-7CC0-8C994100CDE0}"/>
              </a:ext>
            </a:extLst>
          </p:cNvPr>
          <p:cNvSpPr>
            <a:spLocks noGrp="1"/>
          </p:cNvSpPr>
          <p:nvPr>
            <p:ph type="pic" sz="quarter" idx="14"/>
          </p:nvPr>
        </p:nvSpPr>
        <p:spPr>
          <a:xfrm>
            <a:off x="4015293" y="3865658"/>
            <a:ext cx="3698911" cy="2855727"/>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
        <p:nvSpPr>
          <p:cNvPr id="9" name="Picture Placeholder 12">
            <a:extLst>
              <a:ext uri="{FF2B5EF4-FFF2-40B4-BE49-F238E27FC236}">
                <a16:creationId xmlns:a16="http://schemas.microsoft.com/office/drawing/2014/main" id="{3B0D28BD-15AE-5855-9139-0860ED508082}"/>
              </a:ext>
            </a:extLst>
          </p:cNvPr>
          <p:cNvSpPr>
            <a:spLocks noGrp="1"/>
          </p:cNvSpPr>
          <p:nvPr>
            <p:ph type="pic" sz="quarter" idx="15"/>
          </p:nvPr>
        </p:nvSpPr>
        <p:spPr>
          <a:xfrm>
            <a:off x="7832537" y="3865658"/>
            <a:ext cx="3698911" cy="2855727"/>
          </a:xfrm>
          <a:prstGeom prst="rect">
            <a:avLst/>
          </a:prstGeom>
          <a:noFill/>
        </p:spPr>
        <p:txBody>
          <a:bodyPr anchor="ctr"/>
          <a:lstStyle>
            <a:lvl1pPr marL="0" indent="0" algn="ctr">
              <a:buNone/>
              <a:defRPr b="0" i="0">
                <a:solidFill>
                  <a:schemeClr val="tx1"/>
                </a:solidFill>
                <a:latin typeface="Outfit" pitchFamily="2" charset="0"/>
              </a:defRPr>
            </a:lvl1pPr>
          </a:lstStyle>
          <a:p>
            <a:r>
              <a:rPr lang="en-GB"/>
              <a:t>Click icon to add picture</a:t>
            </a:r>
            <a:endParaRPr lang="en-US"/>
          </a:p>
        </p:txBody>
      </p:sp>
    </p:spTree>
    <p:extLst>
      <p:ext uri="{BB962C8B-B14F-4D97-AF65-F5344CB8AC3E}">
        <p14:creationId xmlns:p14="http://schemas.microsoft.com/office/powerpoint/2010/main" val="32520710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 &amp; Image Slide_opt4">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31586CE1-277A-D00B-7415-EC9E5EB24040}"/>
              </a:ext>
            </a:extLst>
          </p:cNvPr>
          <p:cNvSpPr>
            <a:spLocks noGrp="1"/>
          </p:cNvSpPr>
          <p:nvPr>
            <p:ph idx="1"/>
          </p:nvPr>
        </p:nvSpPr>
        <p:spPr>
          <a:xfrm>
            <a:off x="566369" y="3416487"/>
            <a:ext cx="5853107" cy="2833532"/>
          </a:xfrm>
          <a:prstGeom prst="rect">
            <a:avLst/>
          </a:prstGeom>
        </p:spPr>
        <p:txBody>
          <a:bodyPr/>
          <a:lstStyle>
            <a:lvl1pPr>
              <a:defRPr sz="1940" b="0" i="0">
                <a:solidFill>
                  <a:srgbClr val="003C3B"/>
                </a:solidFill>
                <a:latin typeface="Outfit" pitchFamily="2" charset="0"/>
                <a:ea typeface="Inter" panose="02000503000000020004" pitchFamily="2" charset="0"/>
              </a:defRPr>
            </a:lvl1pPr>
            <a:lvl2pPr>
              <a:defRPr sz="1697" b="0" i="0">
                <a:solidFill>
                  <a:srgbClr val="003C3B"/>
                </a:solidFill>
                <a:latin typeface="Outfit" pitchFamily="2" charset="0"/>
                <a:ea typeface="Inter" panose="02000503000000020004" pitchFamily="2" charset="0"/>
              </a:defRPr>
            </a:lvl2pPr>
            <a:lvl3pPr>
              <a:defRPr sz="1456" b="0" i="0">
                <a:solidFill>
                  <a:srgbClr val="003C3B"/>
                </a:solidFill>
                <a:latin typeface="Outfit" pitchFamily="2" charset="0"/>
                <a:ea typeface="Inter" panose="02000503000000020004" pitchFamily="2" charset="0"/>
              </a:defRPr>
            </a:lvl3pPr>
            <a:lvl4pPr>
              <a:defRPr sz="1213" b="0" i="0">
                <a:solidFill>
                  <a:srgbClr val="003C3B"/>
                </a:solidFill>
                <a:latin typeface="Outfit" pitchFamily="2" charset="0"/>
                <a:ea typeface="Inter" panose="02000503000000020004" pitchFamily="2" charset="0"/>
              </a:defRPr>
            </a:lvl4pPr>
            <a:lvl5pPr>
              <a:defRPr sz="1092" b="0" i="0">
                <a:solidFill>
                  <a:srgbClr val="003C3B"/>
                </a:solidFill>
                <a:latin typeface="Outfit" pitchFamily="2" charset="0"/>
                <a:ea typeface="Inter" panose="0200050300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Title Placeholder 1">
            <a:extLst>
              <a:ext uri="{FF2B5EF4-FFF2-40B4-BE49-F238E27FC236}">
                <a16:creationId xmlns:a16="http://schemas.microsoft.com/office/drawing/2014/main" id="{416B0A64-95EE-C813-949F-4460013DB9CF}"/>
              </a:ext>
            </a:extLst>
          </p:cNvPr>
          <p:cNvSpPr>
            <a:spLocks noGrp="1"/>
          </p:cNvSpPr>
          <p:nvPr>
            <p:ph type="title" hasCustomPrompt="1"/>
          </p:nvPr>
        </p:nvSpPr>
        <p:spPr>
          <a:xfrm>
            <a:off x="520159" y="1735126"/>
            <a:ext cx="5390997" cy="1231797"/>
          </a:xfrm>
          <a:prstGeom prst="rect">
            <a:avLst/>
          </a:prstGeom>
        </p:spPr>
        <p:txBody>
          <a:bodyPr vert="horz" lIns="91440" tIns="45720" rIns="91440" bIns="45720" rtlCol="0" anchor="t">
            <a:noAutofit/>
          </a:bodyPr>
          <a:lstStyle>
            <a:lvl1pPr>
              <a:defRPr sz="4003" b="0" i="0">
                <a:solidFill>
                  <a:srgbClr val="003C3B"/>
                </a:solidFill>
                <a:latin typeface="Outfit" pitchFamily="2" charset="0"/>
              </a:defRPr>
            </a:lvl1pPr>
          </a:lstStyle>
          <a:p>
            <a:r>
              <a:rPr lang="en-GB"/>
              <a:t>Text &amp; image slide title maximum of 2 lines</a:t>
            </a:r>
            <a:endParaRPr lang="en-US"/>
          </a:p>
        </p:txBody>
      </p:sp>
      <p:pic>
        <p:nvPicPr>
          <p:cNvPr id="17" name="Picture 16" descr="Logo&#10;&#10;Description automatically generated with medium confidence">
            <a:extLst>
              <a:ext uri="{FF2B5EF4-FFF2-40B4-BE49-F238E27FC236}">
                <a16:creationId xmlns:a16="http://schemas.microsoft.com/office/drawing/2014/main" id="{05790506-9F65-EE13-ED28-F464393885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5" y="136616"/>
            <a:ext cx="2190567" cy="1441723"/>
          </a:xfrm>
          <a:prstGeom prst="rect">
            <a:avLst/>
          </a:prstGeom>
        </p:spPr>
      </p:pic>
    </p:spTree>
    <p:extLst>
      <p:ext uri="{BB962C8B-B14F-4D97-AF65-F5344CB8AC3E}">
        <p14:creationId xmlns:p14="http://schemas.microsoft.com/office/powerpoint/2010/main" val="698958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B9B397D-E9E1-4148-B4EE-F4214BAC4E04}" type="datetimeFigureOut">
              <a:rPr lang="en-GB" smtClean="0"/>
              <a:t>29/01/2025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238686027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losing Slide_opt3">
    <p:spTree>
      <p:nvGrpSpPr>
        <p:cNvPr id="1" name=""/>
        <p:cNvGrpSpPr/>
        <p:nvPr/>
      </p:nvGrpSpPr>
      <p:grpSpPr>
        <a:xfrm>
          <a:off x="0" y="0"/>
          <a:ext cx="0" cy="0"/>
          <a:chOff x="0" y="0"/>
          <a:chExt cx="0" cy="0"/>
        </a:xfrm>
      </p:grpSpPr>
      <p:pic>
        <p:nvPicPr>
          <p:cNvPr id="7" name="Picture 6" descr="Logo&#10;&#10;Description automatically generated with medium confidence">
            <a:extLst>
              <a:ext uri="{FF2B5EF4-FFF2-40B4-BE49-F238E27FC236}">
                <a16:creationId xmlns:a16="http://schemas.microsoft.com/office/drawing/2014/main" id="{71280F10-9A00-38FC-CBBE-9B2D4CB6484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4" y="136617"/>
            <a:ext cx="3808249" cy="2506401"/>
          </a:xfrm>
          <a:prstGeom prst="rect">
            <a:avLst/>
          </a:prstGeom>
        </p:spPr>
      </p:pic>
      <p:sp>
        <p:nvSpPr>
          <p:cNvPr id="8" name="Title Placeholder 1">
            <a:extLst>
              <a:ext uri="{FF2B5EF4-FFF2-40B4-BE49-F238E27FC236}">
                <a16:creationId xmlns:a16="http://schemas.microsoft.com/office/drawing/2014/main" id="{0F23457A-38BB-DF64-F930-13DF3E90421D}"/>
              </a:ext>
            </a:extLst>
          </p:cNvPr>
          <p:cNvSpPr>
            <a:spLocks noGrp="1"/>
          </p:cNvSpPr>
          <p:nvPr>
            <p:ph type="title" hasCustomPrompt="1"/>
          </p:nvPr>
        </p:nvSpPr>
        <p:spPr>
          <a:xfrm>
            <a:off x="520159" y="5568621"/>
            <a:ext cx="5390997" cy="654985"/>
          </a:xfrm>
          <a:prstGeom prst="rect">
            <a:avLst/>
          </a:prstGeom>
        </p:spPr>
        <p:txBody>
          <a:bodyPr vert="horz" lIns="91440" tIns="45720" rIns="91440" bIns="45720" rtlCol="0" anchor="t">
            <a:noAutofit/>
          </a:bodyPr>
          <a:lstStyle>
            <a:lvl1pPr>
              <a:defRPr sz="4003" b="0" i="0">
                <a:solidFill>
                  <a:srgbClr val="003C3B"/>
                </a:solidFill>
                <a:latin typeface="Outfit" pitchFamily="2" charset="0"/>
              </a:defRPr>
            </a:lvl1pPr>
          </a:lstStyle>
          <a:p>
            <a:r>
              <a:rPr lang="en-GB"/>
              <a:t>Thank you.</a:t>
            </a:r>
            <a:endParaRPr lang="en-US"/>
          </a:p>
        </p:txBody>
      </p:sp>
    </p:spTree>
    <p:extLst>
      <p:ext uri="{BB962C8B-B14F-4D97-AF65-F5344CB8AC3E}">
        <p14:creationId xmlns:p14="http://schemas.microsoft.com/office/powerpoint/2010/main" val="189474207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losing Slide_opt2">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9B93A67E-ECCB-03E2-4382-40646E11FB5E}"/>
              </a:ext>
            </a:extLst>
          </p:cNvPr>
          <p:cNvSpPr/>
          <p:nvPr userDrawn="1"/>
        </p:nvSpPr>
        <p:spPr>
          <a:xfrm>
            <a:off x="0" y="1"/>
            <a:ext cx="12192000" cy="6857615"/>
          </a:xfrm>
          <a:custGeom>
            <a:avLst/>
            <a:gdLst/>
            <a:ahLst/>
            <a:cxnLst/>
            <a:rect l="l" t="t" r="r" b="b"/>
            <a:pathLst>
              <a:path w="19832320" h="11308715">
                <a:moveTo>
                  <a:pt x="19831856" y="0"/>
                </a:moveTo>
                <a:lnTo>
                  <a:pt x="0" y="0"/>
                </a:lnTo>
                <a:lnTo>
                  <a:pt x="0" y="11308556"/>
                </a:lnTo>
                <a:lnTo>
                  <a:pt x="19831856" y="11308556"/>
                </a:lnTo>
                <a:lnTo>
                  <a:pt x="19831856" y="0"/>
                </a:lnTo>
                <a:close/>
              </a:path>
            </a:pathLst>
          </a:custGeom>
          <a:solidFill>
            <a:srgbClr val="003C3B"/>
          </a:solidFill>
        </p:spPr>
        <p:txBody>
          <a:bodyPr wrap="square" lIns="0" tIns="0" rIns="0" bIns="0" rtlCol="0"/>
          <a:lstStyle/>
          <a:p>
            <a:endParaRPr/>
          </a:p>
        </p:txBody>
      </p:sp>
      <p:sp>
        <p:nvSpPr>
          <p:cNvPr id="11" name="Title Placeholder 1">
            <a:extLst>
              <a:ext uri="{FF2B5EF4-FFF2-40B4-BE49-F238E27FC236}">
                <a16:creationId xmlns:a16="http://schemas.microsoft.com/office/drawing/2014/main" id="{7C464088-0278-F626-5281-01C0727EF9BD}"/>
              </a:ext>
            </a:extLst>
          </p:cNvPr>
          <p:cNvSpPr>
            <a:spLocks noGrp="1"/>
          </p:cNvSpPr>
          <p:nvPr>
            <p:ph type="title" hasCustomPrompt="1"/>
          </p:nvPr>
        </p:nvSpPr>
        <p:spPr>
          <a:xfrm>
            <a:off x="520159" y="5568621"/>
            <a:ext cx="5390997" cy="654985"/>
          </a:xfrm>
          <a:prstGeom prst="rect">
            <a:avLst/>
          </a:prstGeom>
        </p:spPr>
        <p:txBody>
          <a:bodyPr vert="horz" lIns="91440" tIns="45720" rIns="91440" bIns="45720" rtlCol="0" anchor="t">
            <a:noAutofit/>
          </a:bodyPr>
          <a:lstStyle>
            <a:lvl1pPr>
              <a:defRPr sz="4003" b="0" i="0">
                <a:solidFill>
                  <a:schemeClr val="bg1"/>
                </a:solidFill>
                <a:latin typeface="Outfit" pitchFamily="2" charset="0"/>
              </a:defRPr>
            </a:lvl1pPr>
          </a:lstStyle>
          <a:p>
            <a:r>
              <a:rPr lang="en-GB"/>
              <a:t>Thank you.</a:t>
            </a:r>
            <a:endParaRPr lang="en-US"/>
          </a:p>
        </p:txBody>
      </p:sp>
      <p:pic>
        <p:nvPicPr>
          <p:cNvPr id="13" name="Picture 12" descr="Logo&#10;&#10;Description automatically generated">
            <a:extLst>
              <a:ext uri="{FF2B5EF4-FFF2-40B4-BE49-F238E27FC236}">
                <a16:creationId xmlns:a16="http://schemas.microsoft.com/office/drawing/2014/main" id="{213A8897-6532-2E8B-47F6-784F3B6DB2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3" y="136617"/>
            <a:ext cx="3808248" cy="2506401"/>
          </a:xfrm>
          <a:prstGeom prst="rect">
            <a:avLst/>
          </a:prstGeom>
        </p:spPr>
      </p:pic>
    </p:spTree>
    <p:extLst>
      <p:ext uri="{BB962C8B-B14F-4D97-AF65-F5344CB8AC3E}">
        <p14:creationId xmlns:p14="http://schemas.microsoft.com/office/powerpoint/2010/main" val="101275406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losing Slide_opt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9B93A67E-ECCB-03E2-4382-40646E11FB5E}"/>
              </a:ext>
            </a:extLst>
          </p:cNvPr>
          <p:cNvSpPr/>
          <p:nvPr userDrawn="1"/>
        </p:nvSpPr>
        <p:spPr>
          <a:xfrm>
            <a:off x="0" y="1"/>
            <a:ext cx="12192000" cy="6857615"/>
          </a:xfrm>
          <a:custGeom>
            <a:avLst/>
            <a:gdLst/>
            <a:ahLst/>
            <a:cxnLst/>
            <a:rect l="l" t="t" r="r" b="b"/>
            <a:pathLst>
              <a:path w="19832320" h="11308715">
                <a:moveTo>
                  <a:pt x="19831856" y="0"/>
                </a:moveTo>
                <a:lnTo>
                  <a:pt x="0" y="0"/>
                </a:lnTo>
                <a:lnTo>
                  <a:pt x="0" y="11308556"/>
                </a:lnTo>
                <a:lnTo>
                  <a:pt x="19831856" y="11308556"/>
                </a:lnTo>
                <a:lnTo>
                  <a:pt x="19831856" y="0"/>
                </a:lnTo>
                <a:close/>
              </a:path>
            </a:pathLst>
          </a:custGeom>
          <a:solidFill>
            <a:srgbClr val="017D69"/>
          </a:solidFill>
        </p:spPr>
        <p:txBody>
          <a:bodyPr wrap="square" lIns="0" tIns="0" rIns="0" bIns="0" rtlCol="0"/>
          <a:lstStyle/>
          <a:p>
            <a:endParaRPr/>
          </a:p>
        </p:txBody>
      </p:sp>
      <p:sp>
        <p:nvSpPr>
          <p:cNvPr id="11" name="Title Placeholder 1">
            <a:extLst>
              <a:ext uri="{FF2B5EF4-FFF2-40B4-BE49-F238E27FC236}">
                <a16:creationId xmlns:a16="http://schemas.microsoft.com/office/drawing/2014/main" id="{7C464088-0278-F626-5281-01C0727EF9BD}"/>
              </a:ext>
            </a:extLst>
          </p:cNvPr>
          <p:cNvSpPr>
            <a:spLocks noGrp="1"/>
          </p:cNvSpPr>
          <p:nvPr>
            <p:ph type="title" hasCustomPrompt="1"/>
          </p:nvPr>
        </p:nvSpPr>
        <p:spPr>
          <a:xfrm>
            <a:off x="520159" y="5568621"/>
            <a:ext cx="5390997" cy="654985"/>
          </a:xfrm>
          <a:prstGeom prst="rect">
            <a:avLst/>
          </a:prstGeom>
        </p:spPr>
        <p:txBody>
          <a:bodyPr vert="horz" lIns="91440" tIns="45720" rIns="91440" bIns="45720" rtlCol="0" anchor="t">
            <a:noAutofit/>
          </a:bodyPr>
          <a:lstStyle>
            <a:lvl1pPr>
              <a:defRPr sz="4003" b="0" i="0">
                <a:solidFill>
                  <a:schemeClr val="bg1"/>
                </a:solidFill>
                <a:latin typeface="Outfit" pitchFamily="2" charset="0"/>
              </a:defRPr>
            </a:lvl1pPr>
          </a:lstStyle>
          <a:p>
            <a:r>
              <a:rPr lang="en-GB"/>
              <a:t>Thank you.</a:t>
            </a:r>
            <a:endParaRPr lang="en-US"/>
          </a:p>
        </p:txBody>
      </p:sp>
      <p:pic>
        <p:nvPicPr>
          <p:cNvPr id="13" name="Picture 12" descr="Logo&#10;&#10;Description automatically generated">
            <a:extLst>
              <a:ext uri="{FF2B5EF4-FFF2-40B4-BE49-F238E27FC236}">
                <a16:creationId xmlns:a16="http://schemas.microsoft.com/office/drawing/2014/main" id="{213A8897-6532-2E8B-47F6-784F3B6DB2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7093" y="136617"/>
            <a:ext cx="3808248" cy="2506401"/>
          </a:xfrm>
          <a:prstGeom prst="rect">
            <a:avLst/>
          </a:prstGeom>
        </p:spPr>
      </p:pic>
    </p:spTree>
    <p:extLst>
      <p:ext uri="{BB962C8B-B14F-4D97-AF65-F5344CB8AC3E}">
        <p14:creationId xmlns:p14="http://schemas.microsoft.com/office/powerpoint/2010/main" val="322043387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27028-7547-4371-F139-59140AF1F7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7573A5E-7AD7-F96A-A0FF-289E10D230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C2139F-68FE-B179-EB48-FDD84B0D1F12}"/>
              </a:ext>
            </a:extLst>
          </p:cNvPr>
          <p:cNvSpPr>
            <a:spLocks noGrp="1"/>
          </p:cNvSpPr>
          <p:nvPr>
            <p:ph type="dt" sz="half" idx="10"/>
          </p:nvPr>
        </p:nvSpPr>
        <p:spPr/>
        <p:txBody>
          <a:bodyPr/>
          <a:lstStyle/>
          <a:p>
            <a:fld id="{7AB3F7F0-349D-42F1-A2A0-2006E58B38C3}" type="datetimeFigureOut">
              <a:rPr lang="en-GB" smtClean="0"/>
              <a:t>29/01/2025</a:t>
            </a:fld>
            <a:endParaRPr lang="en-GB"/>
          </a:p>
        </p:txBody>
      </p:sp>
      <p:sp>
        <p:nvSpPr>
          <p:cNvPr id="5" name="Footer Placeholder 4">
            <a:extLst>
              <a:ext uri="{FF2B5EF4-FFF2-40B4-BE49-F238E27FC236}">
                <a16:creationId xmlns:a16="http://schemas.microsoft.com/office/drawing/2014/main" id="{7AB38E3E-E307-E904-1804-15C5467B82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93A4F46-BC83-9A97-0D4A-15FD9A11BF46}"/>
              </a:ext>
            </a:extLst>
          </p:cNvPr>
          <p:cNvSpPr>
            <a:spLocks noGrp="1"/>
          </p:cNvSpPr>
          <p:nvPr>
            <p:ph type="sldNum" sz="quarter" idx="12"/>
          </p:nvPr>
        </p:nvSpPr>
        <p:spPr/>
        <p:txBody>
          <a:bodyPr/>
          <a:lstStyle/>
          <a:p>
            <a:fld id="{876F4739-6E19-488B-914A-89E7B89B119B}" type="slidenum">
              <a:rPr lang="en-GB" smtClean="0"/>
              <a:t>‹#›</a:t>
            </a:fld>
            <a:endParaRPr lang="en-GB"/>
          </a:p>
        </p:txBody>
      </p:sp>
    </p:spTree>
    <p:extLst>
      <p:ext uri="{BB962C8B-B14F-4D97-AF65-F5344CB8AC3E}">
        <p14:creationId xmlns:p14="http://schemas.microsoft.com/office/powerpoint/2010/main" val="39277289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02803-EA5B-612F-FCC8-83DA70A99F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19260E9-3B15-336E-97AB-E0B1042BD0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26341B-DA59-3B37-7986-65BD3FEE91AD}"/>
              </a:ext>
            </a:extLst>
          </p:cNvPr>
          <p:cNvSpPr>
            <a:spLocks noGrp="1"/>
          </p:cNvSpPr>
          <p:nvPr>
            <p:ph type="dt" sz="half" idx="10"/>
          </p:nvPr>
        </p:nvSpPr>
        <p:spPr/>
        <p:txBody>
          <a:bodyPr/>
          <a:lstStyle/>
          <a:p>
            <a:fld id="{7AB3F7F0-349D-42F1-A2A0-2006E58B38C3}" type="datetimeFigureOut">
              <a:rPr lang="en-GB" smtClean="0"/>
              <a:t>29/01/2025</a:t>
            </a:fld>
            <a:endParaRPr lang="en-GB"/>
          </a:p>
        </p:txBody>
      </p:sp>
      <p:sp>
        <p:nvSpPr>
          <p:cNvPr id="5" name="Footer Placeholder 4">
            <a:extLst>
              <a:ext uri="{FF2B5EF4-FFF2-40B4-BE49-F238E27FC236}">
                <a16:creationId xmlns:a16="http://schemas.microsoft.com/office/drawing/2014/main" id="{570C95BF-7123-C985-36A1-E4ED699872F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67A677-F4C6-B54D-D90C-932C8FE28C9D}"/>
              </a:ext>
            </a:extLst>
          </p:cNvPr>
          <p:cNvSpPr>
            <a:spLocks noGrp="1"/>
          </p:cNvSpPr>
          <p:nvPr>
            <p:ph type="sldNum" sz="quarter" idx="12"/>
          </p:nvPr>
        </p:nvSpPr>
        <p:spPr/>
        <p:txBody>
          <a:bodyPr/>
          <a:lstStyle/>
          <a:p>
            <a:fld id="{876F4739-6E19-488B-914A-89E7B89B119B}" type="slidenum">
              <a:rPr lang="en-GB" smtClean="0"/>
              <a:t>‹#›</a:t>
            </a:fld>
            <a:endParaRPr lang="en-GB"/>
          </a:p>
        </p:txBody>
      </p:sp>
    </p:spTree>
    <p:extLst>
      <p:ext uri="{BB962C8B-B14F-4D97-AF65-F5344CB8AC3E}">
        <p14:creationId xmlns:p14="http://schemas.microsoft.com/office/powerpoint/2010/main" val="321825717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6F367-26CD-5AFA-05CF-09C553282A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A74F7A7-48E2-8DE2-6535-A1D9FA13B60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7293-2FFC-0D40-25BC-563860D04DC0}"/>
              </a:ext>
            </a:extLst>
          </p:cNvPr>
          <p:cNvSpPr>
            <a:spLocks noGrp="1"/>
          </p:cNvSpPr>
          <p:nvPr>
            <p:ph type="dt" sz="half" idx="10"/>
          </p:nvPr>
        </p:nvSpPr>
        <p:spPr/>
        <p:txBody>
          <a:bodyPr/>
          <a:lstStyle/>
          <a:p>
            <a:fld id="{7AB3F7F0-349D-42F1-A2A0-2006E58B38C3}" type="datetimeFigureOut">
              <a:rPr lang="en-GB" smtClean="0"/>
              <a:t>29/01/2025</a:t>
            </a:fld>
            <a:endParaRPr lang="en-GB"/>
          </a:p>
        </p:txBody>
      </p:sp>
      <p:sp>
        <p:nvSpPr>
          <p:cNvPr id="5" name="Footer Placeholder 4">
            <a:extLst>
              <a:ext uri="{FF2B5EF4-FFF2-40B4-BE49-F238E27FC236}">
                <a16:creationId xmlns:a16="http://schemas.microsoft.com/office/drawing/2014/main" id="{C35474D2-DEC8-3530-062A-88AECAA9EA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2EA6C8-CBDB-55A1-D8C9-4D9D2A562DE3}"/>
              </a:ext>
            </a:extLst>
          </p:cNvPr>
          <p:cNvSpPr>
            <a:spLocks noGrp="1"/>
          </p:cNvSpPr>
          <p:nvPr>
            <p:ph type="sldNum" sz="quarter" idx="12"/>
          </p:nvPr>
        </p:nvSpPr>
        <p:spPr/>
        <p:txBody>
          <a:bodyPr/>
          <a:lstStyle/>
          <a:p>
            <a:fld id="{876F4739-6E19-488B-914A-89E7B89B119B}" type="slidenum">
              <a:rPr lang="en-GB" smtClean="0"/>
              <a:t>‹#›</a:t>
            </a:fld>
            <a:endParaRPr lang="en-GB"/>
          </a:p>
        </p:txBody>
      </p:sp>
    </p:spTree>
    <p:extLst>
      <p:ext uri="{BB962C8B-B14F-4D97-AF65-F5344CB8AC3E}">
        <p14:creationId xmlns:p14="http://schemas.microsoft.com/office/powerpoint/2010/main" val="361009942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663E2-F122-A34A-AE67-76DCE5E551D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9AE17D-C831-5B07-C62E-C8BEB28F43B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080264F-3E86-23A0-44BE-E3AF6C4633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CAB3584-6D9B-28FE-8E47-55932E3D99B1}"/>
              </a:ext>
            </a:extLst>
          </p:cNvPr>
          <p:cNvSpPr>
            <a:spLocks noGrp="1"/>
          </p:cNvSpPr>
          <p:nvPr>
            <p:ph type="dt" sz="half" idx="10"/>
          </p:nvPr>
        </p:nvSpPr>
        <p:spPr/>
        <p:txBody>
          <a:bodyPr/>
          <a:lstStyle/>
          <a:p>
            <a:fld id="{7AB3F7F0-349D-42F1-A2A0-2006E58B38C3}" type="datetimeFigureOut">
              <a:rPr lang="en-GB" smtClean="0"/>
              <a:t>29/01/2025</a:t>
            </a:fld>
            <a:endParaRPr lang="en-GB"/>
          </a:p>
        </p:txBody>
      </p:sp>
      <p:sp>
        <p:nvSpPr>
          <p:cNvPr id="6" name="Footer Placeholder 5">
            <a:extLst>
              <a:ext uri="{FF2B5EF4-FFF2-40B4-BE49-F238E27FC236}">
                <a16:creationId xmlns:a16="http://schemas.microsoft.com/office/drawing/2014/main" id="{39DA14B4-9AA5-5B66-5438-F3437CECCC7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0EBABB-61F7-0A9B-B533-C380027AAF54}"/>
              </a:ext>
            </a:extLst>
          </p:cNvPr>
          <p:cNvSpPr>
            <a:spLocks noGrp="1"/>
          </p:cNvSpPr>
          <p:nvPr>
            <p:ph type="sldNum" sz="quarter" idx="12"/>
          </p:nvPr>
        </p:nvSpPr>
        <p:spPr/>
        <p:txBody>
          <a:bodyPr/>
          <a:lstStyle/>
          <a:p>
            <a:fld id="{876F4739-6E19-488B-914A-89E7B89B119B}" type="slidenum">
              <a:rPr lang="en-GB" smtClean="0"/>
              <a:t>‹#›</a:t>
            </a:fld>
            <a:endParaRPr lang="en-GB"/>
          </a:p>
        </p:txBody>
      </p:sp>
    </p:spTree>
    <p:extLst>
      <p:ext uri="{BB962C8B-B14F-4D97-AF65-F5344CB8AC3E}">
        <p14:creationId xmlns:p14="http://schemas.microsoft.com/office/powerpoint/2010/main" val="104775853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9CEF6-FEA1-B008-18DD-4F14E57E804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3031169-0BA3-A085-FAE7-800405497D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9E691D-1C7C-85B7-E28F-BB5FD9E8CB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59D94BE-E1A9-4754-9AF7-E0BBED80A1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4FF511-6AF6-7D21-5180-C192F3F859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892B75D-D1B7-620A-B7A4-F3064B224A88}"/>
              </a:ext>
            </a:extLst>
          </p:cNvPr>
          <p:cNvSpPr>
            <a:spLocks noGrp="1"/>
          </p:cNvSpPr>
          <p:nvPr>
            <p:ph type="dt" sz="half" idx="10"/>
          </p:nvPr>
        </p:nvSpPr>
        <p:spPr/>
        <p:txBody>
          <a:bodyPr/>
          <a:lstStyle/>
          <a:p>
            <a:fld id="{7AB3F7F0-349D-42F1-A2A0-2006E58B38C3}" type="datetimeFigureOut">
              <a:rPr lang="en-GB" smtClean="0"/>
              <a:t>29/01/2025</a:t>
            </a:fld>
            <a:endParaRPr lang="en-GB"/>
          </a:p>
        </p:txBody>
      </p:sp>
      <p:sp>
        <p:nvSpPr>
          <p:cNvPr id="8" name="Footer Placeholder 7">
            <a:extLst>
              <a:ext uri="{FF2B5EF4-FFF2-40B4-BE49-F238E27FC236}">
                <a16:creationId xmlns:a16="http://schemas.microsoft.com/office/drawing/2014/main" id="{DB8006DF-C323-8C86-C6E2-1933F71E59B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81E5AAB-83DD-C7FE-9DB5-6390AE87FFA4}"/>
              </a:ext>
            </a:extLst>
          </p:cNvPr>
          <p:cNvSpPr>
            <a:spLocks noGrp="1"/>
          </p:cNvSpPr>
          <p:nvPr>
            <p:ph type="sldNum" sz="quarter" idx="12"/>
          </p:nvPr>
        </p:nvSpPr>
        <p:spPr/>
        <p:txBody>
          <a:bodyPr/>
          <a:lstStyle/>
          <a:p>
            <a:fld id="{876F4739-6E19-488B-914A-89E7B89B119B}" type="slidenum">
              <a:rPr lang="en-GB" smtClean="0"/>
              <a:t>‹#›</a:t>
            </a:fld>
            <a:endParaRPr lang="en-GB"/>
          </a:p>
        </p:txBody>
      </p:sp>
    </p:spTree>
    <p:extLst>
      <p:ext uri="{BB962C8B-B14F-4D97-AF65-F5344CB8AC3E}">
        <p14:creationId xmlns:p14="http://schemas.microsoft.com/office/powerpoint/2010/main" val="545437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EDE55-EF32-32F1-D806-AD168C0FC05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CAE66FA-DE23-DE3B-71D2-21BEB429AD32}"/>
              </a:ext>
            </a:extLst>
          </p:cNvPr>
          <p:cNvSpPr>
            <a:spLocks noGrp="1"/>
          </p:cNvSpPr>
          <p:nvPr>
            <p:ph type="dt" sz="half" idx="10"/>
          </p:nvPr>
        </p:nvSpPr>
        <p:spPr/>
        <p:txBody>
          <a:bodyPr/>
          <a:lstStyle/>
          <a:p>
            <a:fld id="{7AB3F7F0-349D-42F1-A2A0-2006E58B38C3}" type="datetimeFigureOut">
              <a:rPr lang="en-GB" smtClean="0"/>
              <a:t>29/01/2025</a:t>
            </a:fld>
            <a:endParaRPr lang="en-GB"/>
          </a:p>
        </p:txBody>
      </p:sp>
      <p:sp>
        <p:nvSpPr>
          <p:cNvPr id="4" name="Footer Placeholder 3">
            <a:extLst>
              <a:ext uri="{FF2B5EF4-FFF2-40B4-BE49-F238E27FC236}">
                <a16:creationId xmlns:a16="http://schemas.microsoft.com/office/drawing/2014/main" id="{438242F9-9F90-613F-2734-A23C0E7361A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D6DB4B3-9A29-15E0-21F9-F83824FCA6D5}"/>
              </a:ext>
            </a:extLst>
          </p:cNvPr>
          <p:cNvSpPr>
            <a:spLocks noGrp="1"/>
          </p:cNvSpPr>
          <p:nvPr>
            <p:ph type="sldNum" sz="quarter" idx="12"/>
          </p:nvPr>
        </p:nvSpPr>
        <p:spPr/>
        <p:txBody>
          <a:bodyPr/>
          <a:lstStyle/>
          <a:p>
            <a:fld id="{876F4739-6E19-488B-914A-89E7B89B119B}" type="slidenum">
              <a:rPr lang="en-GB" smtClean="0"/>
              <a:t>‹#›</a:t>
            </a:fld>
            <a:endParaRPr lang="en-GB"/>
          </a:p>
        </p:txBody>
      </p:sp>
    </p:spTree>
    <p:extLst>
      <p:ext uri="{BB962C8B-B14F-4D97-AF65-F5344CB8AC3E}">
        <p14:creationId xmlns:p14="http://schemas.microsoft.com/office/powerpoint/2010/main" val="255379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B3378B-27C7-48B6-B49F-027F4687EAEE}"/>
              </a:ext>
            </a:extLst>
          </p:cNvPr>
          <p:cNvSpPr>
            <a:spLocks noGrp="1"/>
          </p:cNvSpPr>
          <p:nvPr>
            <p:ph type="dt" sz="half" idx="10"/>
          </p:nvPr>
        </p:nvSpPr>
        <p:spPr/>
        <p:txBody>
          <a:bodyPr/>
          <a:lstStyle/>
          <a:p>
            <a:fld id="{7AB3F7F0-349D-42F1-A2A0-2006E58B38C3}" type="datetimeFigureOut">
              <a:rPr lang="en-GB" smtClean="0"/>
              <a:t>29/01/2025</a:t>
            </a:fld>
            <a:endParaRPr lang="en-GB"/>
          </a:p>
        </p:txBody>
      </p:sp>
      <p:sp>
        <p:nvSpPr>
          <p:cNvPr id="3" name="Footer Placeholder 2">
            <a:extLst>
              <a:ext uri="{FF2B5EF4-FFF2-40B4-BE49-F238E27FC236}">
                <a16:creationId xmlns:a16="http://schemas.microsoft.com/office/drawing/2014/main" id="{47B73EF7-D2FA-71F9-E59C-BBED9EB300F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BC93FA9-C520-B4FA-15D6-112387B29694}"/>
              </a:ext>
            </a:extLst>
          </p:cNvPr>
          <p:cNvSpPr>
            <a:spLocks noGrp="1"/>
          </p:cNvSpPr>
          <p:nvPr>
            <p:ph type="sldNum" sz="quarter" idx="12"/>
          </p:nvPr>
        </p:nvSpPr>
        <p:spPr/>
        <p:txBody>
          <a:bodyPr/>
          <a:lstStyle/>
          <a:p>
            <a:fld id="{876F4739-6E19-488B-914A-89E7B89B119B}" type="slidenum">
              <a:rPr lang="en-GB" smtClean="0"/>
              <a:t>‹#›</a:t>
            </a:fld>
            <a:endParaRPr lang="en-GB"/>
          </a:p>
        </p:txBody>
      </p:sp>
    </p:spTree>
    <p:extLst>
      <p:ext uri="{BB962C8B-B14F-4D97-AF65-F5344CB8AC3E}">
        <p14:creationId xmlns:p14="http://schemas.microsoft.com/office/powerpoint/2010/main" val="1520961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B9B397D-E9E1-4148-B4EE-F4214BAC4E04}" type="datetimeFigureOut">
              <a:rPr lang="en-GB" smtClean="0"/>
              <a:t>29/01/2025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35595A3-1F26-4A8E-8454-EB775CAFFC88}" type="slidenum">
              <a:rPr lang="en-GB" smtClean="0"/>
              <a:t>‹#›</a:t>
            </a:fld>
            <a:endParaRPr lang="en-GB"/>
          </a:p>
        </p:txBody>
      </p:sp>
    </p:spTree>
    <p:extLst>
      <p:ext uri="{BB962C8B-B14F-4D97-AF65-F5344CB8AC3E}">
        <p14:creationId xmlns:p14="http://schemas.microsoft.com/office/powerpoint/2010/main" val="396221899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23150-0755-261A-EECA-AC31ACDFD8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09060A0-C5A3-749C-E5AF-9BFD130F4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FFFE6CE-F7E5-99A7-494F-2DF0CD85B6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504C36-C420-51DF-46CA-A8CE90CDD1A9}"/>
              </a:ext>
            </a:extLst>
          </p:cNvPr>
          <p:cNvSpPr>
            <a:spLocks noGrp="1"/>
          </p:cNvSpPr>
          <p:nvPr>
            <p:ph type="dt" sz="half" idx="10"/>
          </p:nvPr>
        </p:nvSpPr>
        <p:spPr/>
        <p:txBody>
          <a:bodyPr/>
          <a:lstStyle/>
          <a:p>
            <a:fld id="{7AB3F7F0-349D-42F1-A2A0-2006E58B38C3}" type="datetimeFigureOut">
              <a:rPr lang="en-GB" smtClean="0"/>
              <a:t>29/01/2025</a:t>
            </a:fld>
            <a:endParaRPr lang="en-GB"/>
          </a:p>
        </p:txBody>
      </p:sp>
      <p:sp>
        <p:nvSpPr>
          <p:cNvPr id="6" name="Footer Placeholder 5">
            <a:extLst>
              <a:ext uri="{FF2B5EF4-FFF2-40B4-BE49-F238E27FC236}">
                <a16:creationId xmlns:a16="http://schemas.microsoft.com/office/drawing/2014/main" id="{D4BEDDA4-5D8D-4786-DDC6-EDB0025EA13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73BB2AC-F47F-70E8-10F1-50495D903046}"/>
              </a:ext>
            </a:extLst>
          </p:cNvPr>
          <p:cNvSpPr>
            <a:spLocks noGrp="1"/>
          </p:cNvSpPr>
          <p:nvPr>
            <p:ph type="sldNum" sz="quarter" idx="12"/>
          </p:nvPr>
        </p:nvSpPr>
        <p:spPr/>
        <p:txBody>
          <a:bodyPr/>
          <a:lstStyle/>
          <a:p>
            <a:fld id="{876F4739-6E19-488B-914A-89E7B89B119B}" type="slidenum">
              <a:rPr lang="en-GB" smtClean="0"/>
              <a:t>‹#›</a:t>
            </a:fld>
            <a:endParaRPr lang="en-GB"/>
          </a:p>
        </p:txBody>
      </p:sp>
    </p:spTree>
    <p:extLst>
      <p:ext uri="{BB962C8B-B14F-4D97-AF65-F5344CB8AC3E}">
        <p14:creationId xmlns:p14="http://schemas.microsoft.com/office/powerpoint/2010/main" val="238734063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F3E6-717B-D9D9-74D9-15FC72BCB8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080F98A-2D39-81AE-1D27-4ECBC76098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957CE10-A56A-F3AF-ED4D-79C3A35A9F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8C565C-58C4-E2E3-5215-CFFBBE9712D1}"/>
              </a:ext>
            </a:extLst>
          </p:cNvPr>
          <p:cNvSpPr>
            <a:spLocks noGrp="1"/>
          </p:cNvSpPr>
          <p:nvPr>
            <p:ph type="dt" sz="half" idx="10"/>
          </p:nvPr>
        </p:nvSpPr>
        <p:spPr/>
        <p:txBody>
          <a:bodyPr/>
          <a:lstStyle/>
          <a:p>
            <a:fld id="{7AB3F7F0-349D-42F1-A2A0-2006E58B38C3}" type="datetimeFigureOut">
              <a:rPr lang="en-GB" smtClean="0"/>
              <a:t>29/01/2025</a:t>
            </a:fld>
            <a:endParaRPr lang="en-GB"/>
          </a:p>
        </p:txBody>
      </p:sp>
      <p:sp>
        <p:nvSpPr>
          <p:cNvPr id="6" name="Footer Placeholder 5">
            <a:extLst>
              <a:ext uri="{FF2B5EF4-FFF2-40B4-BE49-F238E27FC236}">
                <a16:creationId xmlns:a16="http://schemas.microsoft.com/office/drawing/2014/main" id="{706CF20D-9371-5986-99B7-26A0FE4FC2C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BAA335-E2EF-09EE-A963-76DDF5030FEE}"/>
              </a:ext>
            </a:extLst>
          </p:cNvPr>
          <p:cNvSpPr>
            <a:spLocks noGrp="1"/>
          </p:cNvSpPr>
          <p:nvPr>
            <p:ph type="sldNum" sz="quarter" idx="12"/>
          </p:nvPr>
        </p:nvSpPr>
        <p:spPr/>
        <p:txBody>
          <a:bodyPr/>
          <a:lstStyle/>
          <a:p>
            <a:fld id="{876F4739-6E19-488B-914A-89E7B89B119B}" type="slidenum">
              <a:rPr lang="en-GB" smtClean="0"/>
              <a:t>‹#›</a:t>
            </a:fld>
            <a:endParaRPr lang="en-GB"/>
          </a:p>
        </p:txBody>
      </p:sp>
    </p:spTree>
    <p:extLst>
      <p:ext uri="{BB962C8B-B14F-4D97-AF65-F5344CB8AC3E}">
        <p14:creationId xmlns:p14="http://schemas.microsoft.com/office/powerpoint/2010/main" val="381382793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9D884-A369-FA0D-877C-1B293FDAA6F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493C9FB-9593-BFDB-CE4E-294D26C110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7547BC-EA99-6415-51C2-339730515F36}"/>
              </a:ext>
            </a:extLst>
          </p:cNvPr>
          <p:cNvSpPr>
            <a:spLocks noGrp="1"/>
          </p:cNvSpPr>
          <p:nvPr>
            <p:ph type="dt" sz="half" idx="10"/>
          </p:nvPr>
        </p:nvSpPr>
        <p:spPr/>
        <p:txBody>
          <a:bodyPr/>
          <a:lstStyle/>
          <a:p>
            <a:fld id="{7AB3F7F0-349D-42F1-A2A0-2006E58B38C3}" type="datetimeFigureOut">
              <a:rPr lang="en-GB" smtClean="0"/>
              <a:t>29/01/2025</a:t>
            </a:fld>
            <a:endParaRPr lang="en-GB"/>
          </a:p>
        </p:txBody>
      </p:sp>
      <p:sp>
        <p:nvSpPr>
          <p:cNvPr id="5" name="Footer Placeholder 4">
            <a:extLst>
              <a:ext uri="{FF2B5EF4-FFF2-40B4-BE49-F238E27FC236}">
                <a16:creationId xmlns:a16="http://schemas.microsoft.com/office/drawing/2014/main" id="{4639EC92-2CF4-37DF-B4F6-1FF0C58D59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BC7594-8F0B-5374-E2B5-9FF96B38223C}"/>
              </a:ext>
            </a:extLst>
          </p:cNvPr>
          <p:cNvSpPr>
            <a:spLocks noGrp="1"/>
          </p:cNvSpPr>
          <p:nvPr>
            <p:ph type="sldNum" sz="quarter" idx="12"/>
          </p:nvPr>
        </p:nvSpPr>
        <p:spPr/>
        <p:txBody>
          <a:bodyPr/>
          <a:lstStyle/>
          <a:p>
            <a:fld id="{876F4739-6E19-488B-914A-89E7B89B119B}" type="slidenum">
              <a:rPr lang="en-GB" smtClean="0"/>
              <a:t>‹#›</a:t>
            </a:fld>
            <a:endParaRPr lang="en-GB"/>
          </a:p>
        </p:txBody>
      </p:sp>
    </p:spTree>
    <p:extLst>
      <p:ext uri="{BB962C8B-B14F-4D97-AF65-F5344CB8AC3E}">
        <p14:creationId xmlns:p14="http://schemas.microsoft.com/office/powerpoint/2010/main" val="185222925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45A9C0-5B2B-F2AD-483A-705118A2522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C2284B6-DDEB-5DF6-116F-F4024ACFBA5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79FEC-54B0-DFD0-43D9-5B5799284E24}"/>
              </a:ext>
            </a:extLst>
          </p:cNvPr>
          <p:cNvSpPr>
            <a:spLocks noGrp="1"/>
          </p:cNvSpPr>
          <p:nvPr>
            <p:ph type="dt" sz="half" idx="10"/>
          </p:nvPr>
        </p:nvSpPr>
        <p:spPr/>
        <p:txBody>
          <a:bodyPr/>
          <a:lstStyle/>
          <a:p>
            <a:fld id="{7AB3F7F0-349D-42F1-A2A0-2006E58B38C3}" type="datetimeFigureOut">
              <a:rPr lang="en-GB" smtClean="0"/>
              <a:t>29/01/2025</a:t>
            </a:fld>
            <a:endParaRPr lang="en-GB"/>
          </a:p>
        </p:txBody>
      </p:sp>
      <p:sp>
        <p:nvSpPr>
          <p:cNvPr id="5" name="Footer Placeholder 4">
            <a:extLst>
              <a:ext uri="{FF2B5EF4-FFF2-40B4-BE49-F238E27FC236}">
                <a16:creationId xmlns:a16="http://schemas.microsoft.com/office/drawing/2014/main" id="{18ED5866-0CE1-A463-E691-C05755E8F1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5B1888-FAED-BF0F-3B25-97FCA7D7192E}"/>
              </a:ext>
            </a:extLst>
          </p:cNvPr>
          <p:cNvSpPr>
            <a:spLocks noGrp="1"/>
          </p:cNvSpPr>
          <p:nvPr>
            <p:ph type="sldNum" sz="quarter" idx="12"/>
          </p:nvPr>
        </p:nvSpPr>
        <p:spPr/>
        <p:txBody>
          <a:bodyPr/>
          <a:lstStyle/>
          <a:p>
            <a:fld id="{876F4739-6E19-488B-914A-89E7B89B119B}" type="slidenum">
              <a:rPr lang="en-GB" smtClean="0"/>
              <a:t>‹#›</a:t>
            </a:fld>
            <a:endParaRPr lang="en-GB"/>
          </a:p>
        </p:txBody>
      </p:sp>
    </p:spTree>
    <p:extLst>
      <p:ext uri="{BB962C8B-B14F-4D97-AF65-F5344CB8AC3E}">
        <p14:creationId xmlns:p14="http://schemas.microsoft.com/office/powerpoint/2010/main" val="41688016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Light Title Slide">
    <p:bg>
      <p:bgPr>
        <a:solidFill>
          <a:srgbClr val="1C1C1C"/>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C07EB1D-1392-40AE-12FD-C2B094D6F342}"/>
              </a:ext>
            </a:extLst>
          </p:cNvPr>
          <p:cNvPicPr>
            <a:picLocks noChangeAspect="1"/>
          </p:cNvPicPr>
          <p:nvPr userDrawn="1"/>
        </p:nvPicPr>
        <p:blipFill>
          <a:blip r:embed="rId2"/>
          <a:srcRect/>
          <a:stretch/>
        </p:blipFill>
        <p:spPr>
          <a:xfrm>
            <a:off x="0" y="0"/>
            <a:ext cx="12192000" cy="6858000"/>
          </a:xfrm>
          <a:prstGeom prst="rect">
            <a:avLst/>
          </a:prstGeom>
        </p:spPr>
      </p:pic>
      <p:sp>
        <p:nvSpPr>
          <p:cNvPr id="2" name="2. Title Placeholder">
            <a:extLst>
              <a:ext uri="{FF2B5EF4-FFF2-40B4-BE49-F238E27FC236}">
                <a16:creationId xmlns:a16="http://schemas.microsoft.com/office/drawing/2014/main" id="{8CC78C08-B324-DDE3-8FA4-2E0FECB9847B}"/>
              </a:ext>
            </a:extLst>
          </p:cNvPr>
          <p:cNvSpPr>
            <a:spLocks noGrp="1"/>
          </p:cNvSpPr>
          <p:nvPr>
            <p:ph type="ctrTitle" hasCustomPrompt="1"/>
          </p:nvPr>
        </p:nvSpPr>
        <p:spPr>
          <a:xfrm>
            <a:off x="406400" y="1274763"/>
            <a:ext cx="9144000" cy="2387600"/>
          </a:xfrm>
          <a:prstGeom prst="rect">
            <a:avLst/>
          </a:prstGeom>
        </p:spPr>
        <p:txBody>
          <a:bodyPr anchor="b"/>
          <a:lstStyle>
            <a:lvl1pPr algn="l">
              <a:lnSpc>
                <a:spcPts val="5400"/>
              </a:lnSpc>
              <a:defRPr sz="6000">
                <a:solidFill>
                  <a:srgbClr val="1B1B1B"/>
                </a:solidFill>
              </a:defRPr>
            </a:lvl1pPr>
          </a:lstStyle>
          <a:p>
            <a:r>
              <a:rPr lang="en-GB" dirty="0"/>
              <a:t>Insert headline here. </a:t>
            </a:r>
            <a:br>
              <a:rPr lang="en-GB" dirty="0"/>
            </a:br>
            <a:r>
              <a:rPr lang="en-GB" dirty="0"/>
              <a:t>Should be between </a:t>
            </a:r>
            <a:br>
              <a:rPr lang="en-GB" dirty="0"/>
            </a:br>
            <a:r>
              <a:rPr lang="en-GB" dirty="0"/>
              <a:t>1-3 lines max. </a:t>
            </a:r>
            <a:endParaRPr lang="en-US" dirty="0"/>
          </a:p>
        </p:txBody>
      </p:sp>
      <p:sp>
        <p:nvSpPr>
          <p:cNvPr id="15" name="3. Subtitle Placeholder">
            <a:extLst>
              <a:ext uri="{FF2B5EF4-FFF2-40B4-BE49-F238E27FC236}">
                <a16:creationId xmlns:a16="http://schemas.microsoft.com/office/drawing/2014/main" id="{B933CDFE-7FC5-932E-CB7F-3B49EC1A0FCA}"/>
              </a:ext>
            </a:extLst>
          </p:cNvPr>
          <p:cNvSpPr>
            <a:spLocks noGrp="1"/>
          </p:cNvSpPr>
          <p:nvPr>
            <p:ph type="subTitle" idx="1" hasCustomPrompt="1"/>
          </p:nvPr>
        </p:nvSpPr>
        <p:spPr>
          <a:xfrm>
            <a:off x="406400" y="3707702"/>
            <a:ext cx="9144000" cy="1655762"/>
          </a:xfrm>
          <a:prstGeom prst="rect">
            <a:avLst/>
          </a:prstGeom>
        </p:spPr>
        <p:txBody>
          <a:bodyPr>
            <a:normAutofit/>
          </a:bodyPr>
          <a:lstStyle>
            <a:lvl1pPr marL="0" indent="0" algn="l">
              <a:lnSpc>
                <a:spcPct val="100000"/>
              </a:lnSpc>
              <a:spcBef>
                <a:spcPts val="0"/>
              </a:spcBef>
              <a:buNone/>
              <a:defRPr sz="2000">
                <a:solidFill>
                  <a:srgbClr val="1B1B1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Insert sub copy here.</a:t>
            </a:r>
            <a:endParaRPr lang="en-US" dirty="0"/>
          </a:p>
        </p:txBody>
      </p:sp>
      <p:pic>
        <p:nvPicPr>
          <p:cNvPr id="4" name="Picture 3" descr="A black background with a black square&#10;&#10;Description automatically generated with medium confidence">
            <a:extLst>
              <a:ext uri="{FF2B5EF4-FFF2-40B4-BE49-F238E27FC236}">
                <a16:creationId xmlns:a16="http://schemas.microsoft.com/office/drawing/2014/main" id="{82EF67E1-6EE4-3331-ABA4-9F069831BFF9}"/>
              </a:ext>
            </a:extLst>
          </p:cNvPr>
          <p:cNvPicPr>
            <a:picLocks noChangeAspect="1"/>
          </p:cNvPicPr>
          <p:nvPr userDrawn="1"/>
        </p:nvPicPr>
        <p:blipFill>
          <a:blip r:embed="rId3"/>
          <a:stretch>
            <a:fillRect/>
          </a:stretch>
        </p:blipFill>
        <p:spPr>
          <a:xfrm>
            <a:off x="406400" y="5827395"/>
            <a:ext cx="1954059" cy="487304"/>
          </a:xfrm>
          <a:prstGeom prst="rect">
            <a:avLst/>
          </a:prstGeom>
        </p:spPr>
      </p:pic>
    </p:spTree>
    <p:extLst>
      <p:ext uri="{BB962C8B-B14F-4D97-AF65-F5344CB8AC3E}">
        <p14:creationId xmlns:p14="http://schemas.microsoft.com/office/powerpoint/2010/main" val="279272709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Light Title Slide_Image">
    <p:bg>
      <p:bgPr>
        <a:solidFill>
          <a:srgbClr val="1A1A1A"/>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468F59-DE9B-28BB-3138-22B825F48A95}"/>
              </a:ext>
            </a:extLst>
          </p:cNvPr>
          <p:cNvPicPr>
            <a:picLocks noChangeAspect="1"/>
          </p:cNvPicPr>
          <p:nvPr userDrawn="1"/>
        </p:nvPicPr>
        <p:blipFill>
          <a:blip r:embed="rId2"/>
          <a:srcRect/>
          <a:stretch/>
        </p:blipFill>
        <p:spPr>
          <a:xfrm>
            <a:off x="0" y="0"/>
            <a:ext cx="12192000" cy="6858000"/>
          </a:xfrm>
          <a:prstGeom prst="rect">
            <a:avLst/>
          </a:prstGeom>
        </p:spPr>
      </p:pic>
      <p:sp>
        <p:nvSpPr>
          <p:cNvPr id="2" name="2. Title Placeholder">
            <a:extLst>
              <a:ext uri="{FF2B5EF4-FFF2-40B4-BE49-F238E27FC236}">
                <a16:creationId xmlns:a16="http://schemas.microsoft.com/office/drawing/2014/main" id="{8CC78C08-B324-DDE3-8FA4-2E0FECB9847B}"/>
              </a:ext>
            </a:extLst>
          </p:cNvPr>
          <p:cNvSpPr>
            <a:spLocks noGrp="1"/>
          </p:cNvSpPr>
          <p:nvPr>
            <p:ph type="ctrTitle" hasCustomPrompt="1"/>
          </p:nvPr>
        </p:nvSpPr>
        <p:spPr>
          <a:xfrm>
            <a:off x="406400" y="1274763"/>
            <a:ext cx="9144000" cy="2387600"/>
          </a:xfrm>
          <a:prstGeom prst="rect">
            <a:avLst/>
          </a:prstGeom>
        </p:spPr>
        <p:txBody>
          <a:bodyPr anchor="b"/>
          <a:lstStyle>
            <a:lvl1pPr algn="l">
              <a:lnSpc>
                <a:spcPts val="5400"/>
              </a:lnSpc>
              <a:defRPr sz="6000">
                <a:solidFill>
                  <a:srgbClr val="1B1B1B"/>
                </a:solidFill>
              </a:defRPr>
            </a:lvl1pPr>
          </a:lstStyle>
          <a:p>
            <a:r>
              <a:rPr lang="en-GB" dirty="0"/>
              <a:t>Insert headline here. </a:t>
            </a:r>
            <a:br>
              <a:rPr lang="en-GB" dirty="0"/>
            </a:br>
            <a:r>
              <a:rPr lang="en-GB" dirty="0"/>
              <a:t>Should be between </a:t>
            </a:r>
            <a:br>
              <a:rPr lang="en-GB" dirty="0"/>
            </a:br>
            <a:r>
              <a:rPr lang="en-GB" dirty="0"/>
              <a:t>1-3 lines max. </a:t>
            </a:r>
            <a:endParaRPr lang="en-US" dirty="0"/>
          </a:p>
        </p:txBody>
      </p:sp>
      <p:sp>
        <p:nvSpPr>
          <p:cNvPr id="15" name="3. Subtitle Placeholder">
            <a:extLst>
              <a:ext uri="{FF2B5EF4-FFF2-40B4-BE49-F238E27FC236}">
                <a16:creationId xmlns:a16="http://schemas.microsoft.com/office/drawing/2014/main" id="{B933CDFE-7FC5-932E-CB7F-3B49EC1A0FCA}"/>
              </a:ext>
            </a:extLst>
          </p:cNvPr>
          <p:cNvSpPr>
            <a:spLocks noGrp="1"/>
          </p:cNvSpPr>
          <p:nvPr>
            <p:ph type="subTitle" idx="1" hasCustomPrompt="1"/>
          </p:nvPr>
        </p:nvSpPr>
        <p:spPr>
          <a:xfrm>
            <a:off x="406400" y="3707702"/>
            <a:ext cx="9144000" cy="1655762"/>
          </a:xfrm>
          <a:prstGeom prst="rect">
            <a:avLst/>
          </a:prstGeom>
        </p:spPr>
        <p:txBody>
          <a:bodyPr>
            <a:normAutofit/>
          </a:bodyPr>
          <a:lstStyle>
            <a:lvl1pPr marL="0" indent="0" algn="l">
              <a:lnSpc>
                <a:spcPct val="100000"/>
              </a:lnSpc>
              <a:spcBef>
                <a:spcPts val="0"/>
              </a:spcBef>
              <a:buNone/>
              <a:defRPr sz="2000">
                <a:solidFill>
                  <a:srgbClr val="1B1B1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Insert sub copy here.</a:t>
            </a:r>
            <a:endParaRPr lang="en-US" dirty="0"/>
          </a:p>
        </p:txBody>
      </p:sp>
      <p:sp>
        <p:nvSpPr>
          <p:cNvPr id="10" name="4. Picture Placeholder">
            <a:extLst>
              <a:ext uri="{FF2B5EF4-FFF2-40B4-BE49-F238E27FC236}">
                <a16:creationId xmlns:a16="http://schemas.microsoft.com/office/drawing/2014/main" id="{C992F3AA-2026-24C9-831B-F66B099808AB}"/>
              </a:ext>
            </a:extLst>
          </p:cNvPr>
          <p:cNvSpPr>
            <a:spLocks noGrp="1"/>
          </p:cNvSpPr>
          <p:nvPr>
            <p:ph type="pic" idx="11" hasCustomPrompt="1"/>
          </p:nvPr>
        </p:nvSpPr>
        <p:spPr>
          <a:xfrm>
            <a:off x="7642578" y="218"/>
            <a:ext cx="4556539" cy="6858000"/>
          </a:xfrm>
          <a:custGeom>
            <a:avLst/>
            <a:gdLst>
              <a:gd name="connsiteX0" fmla="*/ 1896887 w 4542379"/>
              <a:gd name="connsiteY0" fmla="*/ 0 h 6858000"/>
              <a:gd name="connsiteX1" fmla="*/ 4542379 w 4542379"/>
              <a:gd name="connsiteY1" fmla="*/ 0 h 6858000"/>
              <a:gd name="connsiteX2" fmla="*/ 4542379 w 4542379"/>
              <a:gd name="connsiteY2" fmla="*/ 6858000 h 6858000"/>
              <a:gd name="connsiteX3" fmla="*/ 2609965 w 4542379"/>
              <a:gd name="connsiteY3" fmla="*/ 6858000 h 6858000"/>
              <a:gd name="connsiteX4" fmla="*/ 0 w 4542379"/>
              <a:gd name="connsiteY4" fmla="*/ 177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42379" h="6858000">
                <a:moveTo>
                  <a:pt x="1896887" y="0"/>
                </a:moveTo>
                <a:lnTo>
                  <a:pt x="4542379" y="0"/>
                </a:lnTo>
                <a:lnTo>
                  <a:pt x="4542379" y="6858000"/>
                </a:lnTo>
                <a:lnTo>
                  <a:pt x="2609965" y="6858000"/>
                </a:lnTo>
                <a:lnTo>
                  <a:pt x="0" y="1778000"/>
                </a:lnTo>
                <a:close/>
              </a:path>
            </a:pathLst>
          </a:custGeom>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3373EF5D-89A1-E767-AC39-6A875CF1499A}"/>
              </a:ext>
            </a:extLst>
          </p:cNvPr>
          <p:cNvPicPr>
            <a:picLocks noChangeAspect="1"/>
          </p:cNvPicPr>
          <p:nvPr userDrawn="1"/>
        </p:nvPicPr>
        <p:blipFill>
          <a:blip r:embed="rId3"/>
          <a:stretch>
            <a:fillRect/>
          </a:stretch>
        </p:blipFill>
        <p:spPr>
          <a:xfrm>
            <a:off x="406400" y="5827395"/>
            <a:ext cx="1954059" cy="487304"/>
          </a:xfrm>
          <a:prstGeom prst="rect">
            <a:avLst/>
          </a:prstGeom>
        </p:spPr>
      </p:pic>
    </p:spTree>
    <p:extLst>
      <p:ext uri="{BB962C8B-B14F-4D97-AF65-F5344CB8AC3E}">
        <p14:creationId xmlns:p14="http://schemas.microsoft.com/office/powerpoint/2010/main" val="4189653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FAFAFA"/>
        </a:solidFill>
        <a:effectLst/>
      </p:bgPr>
    </p:bg>
    <p:spTree>
      <p:nvGrpSpPr>
        <p:cNvPr id="1" name=""/>
        <p:cNvGrpSpPr/>
        <p:nvPr/>
      </p:nvGrpSpPr>
      <p:grpSpPr>
        <a:xfrm>
          <a:off x="0" y="0"/>
          <a:ext cx="0" cy="0"/>
          <a:chOff x="0" y="0"/>
          <a:chExt cx="0" cy="0"/>
        </a:xfrm>
      </p:grpSpPr>
      <p:sp>
        <p:nvSpPr>
          <p:cNvPr id="14" name="2. Title Placeholder">
            <a:extLst>
              <a:ext uri="{FF2B5EF4-FFF2-40B4-BE49-F238E27FC236}">
                <a16:creationId xmlns:a16="http://schemas.microsoft.com/office/drawing/2014/main" id="{6D2C9649-E817-6113-49C1-5EBD81E09935}"/>
              </a:ext>
            </a:extLst>
          </p:cNvPr>
          <p:cNvSpPr>
            <a:spLocks noGrp="1"/>
          </p:cNvSpPr>
          <p:nvPr>
            <p:ph type="title" hasCustomPrompt="1"/>
          </p:nvPr>
        </p:nvSpPr>
        <p:spPr>
          <a:xfrm>
            <a:off x="502920" y="437430"/>
            <a:ext cx="9921240" cy="478155"/>
          </a:xfrm>
          <a:prstGeom prst="rect">
            <a:avLst/>
          </a:prstGeom>
        </p:spPr>
        <p:txBody>
          <a:bodyPr vert="horz" lIns="91440" tIns="45720" rIns="91440" bIns="45720" rtlCol="0" anchor="ctr">
            <a:noAutofit/>
          </a:bodyPr>
          <a:lstStyle>
            <a:lvl1pPr>
              <a:defRPr>
                <a:solidFill>
                  <a:srgbClr val="1B1B1B"/>
                </a:solidFill>
              </a:defRPr>
            </a:lvl1pPr>
          </a:lstStyle>
          <a:p>
            <a:r>
              <a:rPr lang="en-GB" dirty="0"/>
              <a:t>Insert headline here.</a:t>
            </a:r>
            <a:endParaRPr lang="en-US" dirty="0"/>
          </a:p>
        </p:txBody>
      </p:sp>
      <p:sp>
        <p:nvSpPr>
          <p:cNvPr id="9" name="3. Content Placeholder">
            <a:extLst>
              <a:ext uri="{FF2B5EF4-FFF2-40B4-BE49-F238E27FC236}">
                <a16:creationId xmlns:a16="http://schemas.microsoft.com/office/drawing/2014/main" id="{B5A082DC-9190-CE12-A89B-DEAF24BD59FB}"/>
              </a:ext>
            </a:extLst>
          </p:cNvPr>
          <p:cNvSpPr>
            <a:spLocks noGrp="1"/>
          </p:cNvSpPr>
          <p:nvPr>
            <p:ph sz="half" idx="1"/>
          </p:nvPr>
        </p:nvSpPr>
        <p:spPr>
          <a:xfrm>
            <a:off x="502920" y="1310641"/>
            <a:ext cx="10515600" cy="4378960"/>
          </a:xfrm>
          <a:prstGeom prst="rect">
            <a:avLst/>
          </a:prstGeom>
        </p:spPr>
        <p:txBody>
          <a:bodyPr/>
          <a:lstStyle>
            <a:lvl1pPr>
              <a:defRPr>
                <a:solidFill>
                  <a:srgbClr val="1B1B1B"/>
                </a:solidFill>
              </a:defRPr>
            </a:lvl1pPr>
            <a:lvl2pPr>
              <a:defRPr>
                <a:solidFill>
                  <a:srgbClr val="1B1B1B"/>
                </a:solidFill>
              </a:defRPr>
            </a:lvl2pPr>
            <a:lvl3pPr>
              <a:defRPr>
                <a:solidFill>
                  <a:srgbClr val="1B1B1B"/>
                </a:solidFill>
              </a:defRPr>
            </a:lvl3pPr>
            <a:lvl4pPr>
              <a:defRPr>
                <a:solidFill>
                  <a:srgbClr val="1B1B1B"/>
                </a:solidFill>
              </a:defRPr>
            </a:lvl4pPr>
            <a:lvl5pPr>
              <a:defRPr>
                <a:solidFill>
                  <a:srgbClr val="1B1B1B"/>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2" name="Picture 1" descr="A black background with a black square&#10;&#10;Description automatically generated with medium confidence">
            <a:extLst>
              <a:ext uri="{FF2B5EF4-FFF2-40B4-BE49-F238E27FC236}">
                <a16:creationId xmlns:a16="http://schemas.microsoft.com/office/drawing/2014/main" id="{17229CF6-AAC7-DD2D-2383-FA5CC4CFB105}"/>
              </a:ext>
            </a:extLst>
          </p:cNvPr>
          <p:cNvPicPr>
            <a:picLocks noChangeAspect="1"/>
          </p:cNvPicPr>
          <p:nvPr userDrawn="1"/>
        </p:nvPicPr>
        <p:blipFill>
          <a:blip r:embed="rId2"/>
          <a:stretch>
            <a:fillRect/>
          </a:stretch>
        </p:blipFill>
        <p:spPr>
          <a:xfrm>
            <a:off x="406400" y="5827395"/>
            <a:ext cx="1954059" cy="487304"/>
          </a:xfrm>
          <a:prstGeom prst="rect">
            <a:avLst/>
          </a:prstGeom>
        </p:spPr>
      </p:pic>
    </p:spTree>
    <p:extLst>
      <p:ext uri="{BB962C8B-B14F-4D97-AF65-F5344CB8AC3E}">
        <p14:creationId xmlns:p14="http://schemas.microsoft.com/office/powerpoint/2010/main" val="321757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rgbClr val="FAFAFA"/>
        </a:solidFill>
        <a:effectLst/>
      </p:bgPr>
    </p:bg>
    <p:spTree>
      <p:nvGrpSpPr>
        <p:cNvPr id="1" name=""/>
        <p:cNvGrpSpPr/>
        <p:nvPr/>
      </p:nvGrpSpPr>
      <p:grpSpPr>
        <a:xfrm>
          <a:off x="0" y="0"/>
          <a:ext cx="0" cy="0"/>
          <a:chOff x="0" y="0"/>
          <a:chExt cx="0" cy="0"/>
        </a:xfrm>
      </p:grpSpPr>
      <p:sp>
        <p:nvSpPr>
          <p:cNvPr id="14" name="2. Title Placeholder">
            <a:extLst>
              <a:ext uri="{FF2B5EF4-FFF2-40B4-BE49-F238E27FC236}">
                <a16:creationId xmlns:a16="http://schemas.microsoft.com/office/drawing/2014/main" id="{8053EF19-8D24-481D-0BDA-F79A2035DF33}"/>
              </a:ext>
            </a:extLst>
          </p:cNvPr>
          <p:cNvSpPr>
            <a:spLocks noGrp="1"/>
          </p:cNvSpPr>
          <p:nvPr>
            <p:ph type="title" hasCustomPrompt="1"/>
          </p:nvPr>
        </p:nvSpPr>
        <p:spPr>
          <a:xfrm>
            <a:off x="502920" y="437430"/>
            <a:ext cx="9921240" cy="478155"/>
          </a:xfrm>
          <a:prstGeom prst="rect">
            <a:avLst/>
          </a:prstGeom>
        </p:spPr>
        <p:txBody>
          <a:bodyPr vert="horz" lIns="91440" tIns="45720" rIns="91440" bIns="45720" rtlCol="0" anchor="ctr">
            <a:noAutofit/>
          </a:bodyPr>
          <a:lstStyle>
            <a:lvl1pPr>
              <a:defRPr>
                <a:solidFill>
                  <a:srgbClr val="1B1B1B"/>
                </a:solidFill>
              </a:defRPr>
            </a:lvl1pPr>
          </a:lstStyle>
          <a:p>
            <a:r>
              <a:rPr lang="en-GB" dirty="0"/>
              <a:t>Insert headline here.</a:t>
            </a:r>
            <a:endParaRPr lang="en-US" dirty="0"/>
          </a:p>
        </p:txBody>
      </p:sp>
      <p:sp>
        <p:nvSpPr>
          <p:cNvPr id="17" name="3. Content Placeholder (1)">
            <a:extLst>
              <a:ext uri="{FF2B5EF4-FFF2-40B4-BE49-F238E27FC236}">
                <a16:creationId xmlns:a16="http://schemas.microsoft.com/office/drawing/2014/main" id="{11254375-EF80-738D-E998-C0B2F39CB8FE}"/>
              </a:ext>
            </a:extLst>
          </p:cNvPr>
          <p:cNvSpPr>
            <a:spLocks noGrp="1"/>
          </p:cNvSpPr>
          <p:nvPr>
            <p:ph sz="half" idx="1" hasCustomPrompt="1"/>
          </p:nvPr>
        </p:nvSpPr>
        <p:spPr>
          <a:xfrm>
            <a:off x="502920" y="1310641"/>
            <a:ext cx="5181600" cy="4378959"/>
          </a:xfrm>
          <a:prstGeom prst="rect">
            <a:avLst/>
          </a:prstGeom>
        </p:spPr>
        <p:txBody>
          <a:bodyPr>
            <a:normAutofit/>
          </a:bodyPr>
          <a:lstStyle>
            <a:lvl1pPr>
              <a:defRPr sz="2400">
                <a:solidFill>
                  <a:srgbClr val="1B1B1B"/>
                </a:solidFill>
              </a:defRPr>
            </a:lvl1pPr>
            <a:lvl2pPr>
              <a:defRPr sz="1400"/>
            </a:lvl2pPr>
            <a:lvl3pPr>
              <a:defRPr sz="1200"/>
            </a:lvl3pPr>
            <a:lvl4pPr>
              <a:defRPr sz="1100"/>
            </a:lvl4pPr>
            <a:lvl5pPr>
              <a:defRPr sz="1100"/>
            </a:lvl5pPr>
          </a:lstStyle>
          <a:p>
            <a:pPr lvl="0"/>
            <a:r>
              <a:rPr lang="en-US" dirty="0"/>
              <a:t>Click to add text</a:t>
            </a:r>
          </a:p>
        </p:txBody>
      </p:sp>
      <p:sp>
        <p:nvSpPr>
          <p:cNvPr id="3" name="4. Content Placeholder (2)">
            <a:extLst>
              <a:ext uri="{FF2B5EF4-FFF2-40B4-BE49-F238E27FC236}">
                <a16:creationId xmlns:a16="http://schemas.microsoft.com/office/drawing/2014/main" id="{53C047A4-2E76-022B-2525-898053FDCC63}"/>
              </a:ext>
            </a:extLst>
          </p:cNvPr>
          <p:cNvSpPr>
            <a:spLocks noGrp="1"/>
          </p:cNvSpPr>
          <p:nvPr>
            <p:ph sz="half" idx="11" hasCustomPrompt="1"/>
          </p:nvPr>
        </p:nvSpPr>
        <p:spPr>
          <a:xfrm>
            <a:off x="6103620" y="1310641"/>
            <a:ext cx="5181600" cy="4378959"/>
          </a:xfrm>
          <a:prstGeom prst="rect">
            <a:avLst/>
          </a:prstGeom>
        </p:spPr>
        <p:txBody>
          <a:bodyPr>
            <a:normAutofit/>
          </a:bodyPr>
          <a:lstStyle>
            <a:lvl1pPr>
              <a:defRPr sz="2400">
                <a:solidFill>
                  <a:srgbClr val="1B1B1B"/>
                </a:solidFill>
              </a:defRPr>
            </a:lvl1pPr>
            <a:lvl2pPr>
              <a:defRPr sz="1400"/>
            </a:lvl2pPr>
            <a:lvl3pPr>
              <a:defRPr sz="1200"/>
            </a:lvl3pPr>
            <a:lvl4pPr>
              <a:defRPr sz="1100"/>
            </a:lvl4pPr>
            <a:lvl5pPr>
              <a:defRPr sz="1100"/>
            </a:lvl5pPr>
          </a:lstStyle>
          <a:p>
            <a:pPr lvl="0"/>
            <a:r>
              <a:rPr lang="en-US" dirty="0"/>
              <a:t>Click to add text</a:t>
            </a: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882B917E-0306-17E7-D437-B66617BAE92D}"/>
              </a:ext>
            </a:extLst>
          </p:cNvPr>
          <p:cNvPicPr>
            <a:picLocks noChangeAspect="1"/>
          </p:cNvPicPr>
          <p:nvPr userDrawn="1"/>
        </p:nvPicPr>
        <p:blipFill>
          <a:blip r:embed="rId2"/>
          <a:stretch>
            <a:fillRect/>
          </a:stretch>
        </p:blipFill>
        <p:spPr>
          <a:xfrm>
            <a:off x="406400" y="5827395"/>
            <a:ext cx="1954059" cy="487304"/>
          </a:xfrm>
          <a:prstGeom prst="rect">
            <a:avLst/>
          </a:prstGeom>
        </p:spPr>
      </p:pic>
    </p:spTree>
    <p:extLst>
      <p:ext uri="{BB962C8B-B14F-4D97-AF65-F5344CB8AC3E}">
        <p14:creationId xmlns:p14="http://schemas.microsoft.com/office/powerpoint/2010/main" val="15197407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_Two Content">
    <p:bg>
      <p:bgPr>
        <a:solidFill>
          <a:srgbClr val="FAFAFA"/>
        </a:solidFill>
        <a:effectLst/>
      </p:bgPr>
    </p:bg>
    <p:spTree>
      <p:nvGrpSpPr>
        <p:cNvPr id="1" name=""/>
        <p:cNvGrpSpPr/>
        <p:nvPr/>
      </p:nvGrpSpPr>
      <p:grpSpPr>
        <a:xfrm>
          <a:off x="0" y="0"/>
          <a:ext cx="0" cy="0"/>
          <a:chOff x="0" y="0"/>
          <a:chExt cx="0" cy="0"/>
        </a:xfrm>
      </p:grpSpPr>
      <p:sp>
        <p:nvSpPr>
          <p:cNvPr id="14" name="2. Title Placeholder">
            <a:extLst>
              <a:ext uri="{FF2B5EF4-FFF2-40B4-BE49-F238E27FC236}">
                <a16:creationId xmlns:a16="http://schemas.microsoft.com/office/drawing/2014/main" id="{8053EF19-8D24-481D-0BDA-F79A2035DF33}"/>
              </a:ext>
            </a:extLst>
          </p:cNvPr>
          <p:cNvSpPr>
            <a:spLocks noGrp="1"/>
          </p:cNvSpPr>
          <p:nvPr>
            <p:ph type="title" hasCustomPrompt="1"/>
          </p:nvPr>
        </p:nvSpPr>
        <p:spPr>
          <a:xfrm>
            <a:off x="502920" y="437430"/>
            <a:ext cx="9921240" cy="478155"/>
          </a:xfrm>
          <a:prstGeom prst="rect">
            <a:avLst/>
          </a:prstGeom>
        </p:spPr>
        <p:txBody>
          <a:bodyPr vert="horz" lIns="91440" tIns="45720" rIns="91440" bIns="45720" rtlCol="0" anchor="ctr">
            <a:noAutofit/>
          </a:bodyPr>
          <a:lstStyle>
            <a:lvl1pPr>
              <a:defRPr>
                <a:solidFill>
                  <a:srgbClr val="1B1B1B"/>
                </a:solidFill>
              </a:defRPr>
            </a:lvl1pPr>
          </a:lstStyle>
          <a:p>
            <a:r>
              <a:rPr lang="en-GB" dirty="0"/>
              <a:t>Insert headline here.</a:t>
            </a:r>
            <a:endParaRPr lang="en-US" dirty="0"/>
          </a:p>
        </p:txBody>
      </p:sp>
      <p:sp>
        <p:nvSpPr>
          <p:cNvPr id="3" name="3. Content Placeholder (1)">
            <a:extLst>
              <a:ext uri="{FF2B5EF4-FFF2-40B4-BE49-F238E27FC236}">
                <a16:creationId xmlns:a16="http://schemas.microsoft.com/office/drawing/2014/main" id="{A162B99D-4A4D-B778-5FD2-9F4A22B0B3AA}"/>
              </a:ext>
            </a:extLst>
          </p:cNvPr>
          <p:cNvSpPr>
            <a:spLocks noGrp="1"/>
          </p:cNvSpPr>
          <p:nvPr>
            <p:ph sz="half" idx="14"/>
          </p:nvPr>
        </p:nvSpPr>
        <p:spPr>
          <a:xfrm>
            <a:off x="968019" y="1636464"/>
            <a:ext cx="2520000" cy="2520000"/>
          </a:xfrm>
          <a:prstGeom prst="rect">
            <a:avLst/>
          </a:prstGeom>
        </p:spPr>
        <p:txBody>
          <a:bodyPr>
            <a:normAutofit/>
          </a:bodyPr>
          <a:lstStyle>
            <a:lvl1pPr>
              <a:defRPr sz="1600">
                <a:solidFill>
                  <a:srgbClr val="1B1B1B"/>
                </a:solidFill>
              </a:defRPr>
            </a:lvl1pPr>
          </a:lstStyle>
          <a:p>
            <a:pPr lvl="0"/>
            <a:endParaRPr lang="en-US" dirty="0"/>
          </a:p>
        </p:txBody>
      </p:sp>
      <p:sp>
        <p:nvSpPr>
          <p:cNvPr id="15" name="4. Text Box Placeholder (1)">
            <a:extLst>
              <a:ext uri="{FF2B5EF4-FFF2-40B4-BE49-F238E27FC236}">
                <a16:creationId xmlns:a16="http://schemas.microsoft.com/office/drawing/2014/main" id="{6D6CB8B4-9C8E-A2FA-558C-30A5D0827004}"/>
              </a:ext>
            </a:extLst>
          </p:cNvPr>
          <p:cNvSpPr>
            <a:spLocks noGrp="1"/>
          </p:cNvSpPr>
          <p:nvPr>
            <p:ph type="body" sz="quarter" idx="20" hasCustomPrompt="1"/>
          </p:nvPr>
        </p:nvSpPr>
        <p:spPr>
          <a:xfrm>
            <a:off x="967069" y="4351119"/>
            <a:ext cx="2520950" cy="1014413"/>
          </a:xfrm>
        </p:spPr>
        <p:txBody>
          <a:bodyPr>
            <a:noAutofit/>
          </a:bodyPr>
          <a:lstStyle>
            <a:lvl1pPr>
              <a:lnSpc>
                <a:spcPct val="100000"/>
              </a:lnSpc>
              <a:defRPr sz="1400">
                <a:solidFill>
                  <a:srgbClr val="1B1B1B"/>
                </a:solidFill>
              </a:defRPr>
            </a:lvl1pPr>
          </a:lstStyle>
          <a:p>
            <a:r>
              <a:rPr lang="en-GB" dirty="0"/>
              <a:t>Insert sub copy here.</a:t>
            </a:r>
          </a:p>
        </p:txBody>
      </p:sp>
      <p:sp>
        <p:nvSpPr>
          <p:cNvPr id="4" name="5. Content Placeholder (2)">
            <a:extLst>
              <a:ext uri="{FF2B5EF4-FFF2-40B4-BE49-F238E27FC236}">
                <a16:creationId xmlns:a16="http://schemas.microsoft.com/office/drawing/2014/main" id="{A2B13861-080E-609A-01A7-5EDC25A0B0FF}"/>
              </a:ext>
            </a:extLst>
          </p:cNvPr>
          <p:cNvSpPr>
            <a:spLocks noGrp="1"/>
          </p:cNvSpPr>
          <p:nvPr>
            <p:ph sz="half" idx="15"/>
          </p:nvPr>
        </p:nvSpPr>
        <p:spPr>
          <a:xfrm>
            <a:off x="4836000" y="1637090"/>
            <a:ext cx="2520000" cy="2520000"/>
          </a:xfrm>
          <a:prstGeom prst="rect">
            <a:avLst/>
          </a:prstGeom>
        </p:spPr>
        <p:txBody>
          <a:bodyPr>
            <a:normAutofit/>
          </a:bodyPr>
          <a:lstStyle>
            <a:lvl1pPr>
              <a:defRPr sz="1600">
                <a:solidFill>
                  <a:srgbClr val="1B1B1B"/>
                </a:solidFill>
              </a:defRPr>
            </a:lvl1pPr>
          </a:lstStyle>
          <a:p>
            <a:pPr lvl="0"/>
            <a:endParaRPr lang="en-US" dirty="0"/>
          </a:p>
        </p:txBody>
      </p:sp>
      <p:sp>
        <p:nvSpPr>
          <p:cNvPr id="13" name="6. Text Box Placeholder (2)">
            <a:extLst>
              <a:ext uri="{FF2B5EF4-FFF2-40B4-BE49-F238E27FC236}">
                <a16:creationId xmlns:a16="http://schemas.microsoft.com/office/drawing/2014/main" id="{005774E2-5CA0-1157-5F43-7B5C9996EFC0}"/>
              </a:ext>
            </a:extLst>
          </p:cNvPr>
          <p:cNvSpPr>
            <a:spLocks noGrp="1"/>
          </p:cNvSpPr>
          <p:nvPr>
            <p:ph type="body" sz="quarter" idx="19" hasCustomPrompt="1"/>
          </p:nvPr>
        </p:nvSpPr>
        <p:spPr>
          <a:xfrm>
            <a:off x="4835525" y="4351119"/>
            <a:ext cx="2520950" cy="1014413"/>
          </a:xfrm>
        </p:spPr>
        <p:txBody>
          <a:bodyPr>
            <a:noAutofit/>
          </a:bodyPr>
          <a:lstStyle>
            <a:lvl1pPr>
              <a:lnSpc>
                <a:spcPct val="100000"/>
              </a:lnSpc>
              <a:defRPr sz="1400">
                <a:solidFill>
                  <a:srgbClr val="1B1B1B"/>
                </a:solidFill>
              </a:defRPr>
            </a:lvl1pPr>
          </a:lstStyle>
          <a:p>
            <a:r>
              <a:rPr lang="en-GB" dirty="0"/>
              <a:t>Insert sub copy here.</a:t>
            </a:r>
          </a:p>
        </p:txBody>
      </p:sp>
      <p:sp>
        <p:nvSpPr>
          <p:cNvPr id="9" name="7. Content Placeholder (3)">
            <a:extLst>
              <a:ext uri="{FF2B5EF4-FFF2-40B4-BE49-F238E27FC236}">
                <a16:creationId xmlns:a16="http://schemas.microsoft.com/office/drawing/2014/main" id="{5565E762-8883-AB43-D811-12B759024A9D}"/>
              </a:ext>
            </a:extLst>
          </p:cNvPr>
          <p:cNvSpPr>
            <a:spLocks noGrp="1"/>
          </p:cNvSpPr>
          <p:nvPr>
            <p:ph sz="half" idx="16"/>
          </p:nvPr>
        </p:nvSpPr>
        <p:spPr>
          <a:xfrm>
            <a:off x="8714257" y="1637090"/>
            <a:ext cx="2520000" cy="2520000"/>
          </a:xfrm>
          <a:prstGeom prst="rect">
            <a:avLst/>
          </a:prstGeom>
        </p:spPr>
        <p:txBody>
          <a:bodyPr>
            <a:normAutofit/>
          </a:bodyPr>
          <a:lstStyle>
            <a:lvl1pPr>
              <a:defRPr sz="1600">
                <a:solidFill>
                  <a:srgbClr val="1B1B1B"/>
                </a:solidFill>
              </a:defRPr>
            </a:lvl1pPr>
          </a:lstStyle>
          <a:p>
            <a:pPr lvl="0"/>
            <a:endParaRPr lang="en-US" dirty="0"/>
          </a:p>
        </p:txBody>
      </p:sp>
      <p:sp>
        <p:nvSpPr>
          <p:cNvPr id="16" name="8. Text Box Placeholder (3)">
            <a:extLst>
              <a:ext uri="{FF2B5EF4-FFF2-40B4-BE49-F238E27FC236}">
                <a16:creationId xmlns:a16="http://schemas.microsoft.com/office/drawing/2014/main" id="{D584B818-73B8-22FE-5635-36F576CEABCF}"/>
              </a:ext>
            </a:extLst>
          </p:cNvPr>
          <p:cNvSpPr>
            <a:spLocks noGrp="1"/>
          </p:cNvSpPr>
          <p:nvPr>
            <p:ph type="body" sz="quarter" idx="21" hasCustomPrompt="1"/>
          </p:nvPr>
        </p:nvSpPr>
        <p:spPr>
          <a:xfrm>
            <a:off x="8713782" y="4400389"/>
            <a:ext cx="2520475" cy="981075"/>
          </a:xfrm>
        </p:spPr>
        <p:txBody>
          <a:bodyPr>
            <a:noAutofit/>
          </a:bodyPr>
          <a:lstStyle>
            <a:lvl1pPr marL="0" indent="0">
              <a:lnSpc>
                <a:spcPct val="100000"/>
              </a:lnSpc>
              <a:buNone/>
              <a:defRPr sz="1400">
                <a:solidFill>
                  <a:srgbClr val="1B1B1B"/>
                </a:solidFill>
              </a:defRPr>
            </a:lvl1pPr>
          </a:lstStyle>
          <a:p>
            <a:r>
              <a:rPr lang="en-GB" dirty="0"/>
              <a:t>Insert sub copy here.</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36AC4827-D56E-785B-690B-73B8B175B654}"/>
              </a:ext>
            </a:extLst>
          </p:cNvPr>
          <p:cNvPicPr>
            <a:picLocks noChangeAspect="1"/>
          </p:cNvPicPr>
          <p:nvPr userDrawn="1"/>
        </p:nvPicPr>
        <p:blipFill>
          <a:blip r:embed="rId2"/>
          <a:stretch>
            <a:fillRect/>
          </a:stretch>
        </p:blipFill>
        <p:spPr>
          <a:xfrm>
            <a:off x="406400" y="5827395"/>
            <a:ext cx="1954059" cy="487304"/>
          </a:xfrm>
          <a:prstGeom prst="rect">
            <a:avLst/>
          </a:prstGeom>
        </p:spPr>
      </p:pic>
    </p:spTree>
    <p:extLst>
      <p:ext uri="{BB962C8B-B14F-4D97-AF65-F5344CB8AC3E}">
        <p14:creationId xmlns:p14="http://schemas.microsoft.com/office/powerpoint/2010/main" val="40103545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FAFAF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78478-1919-5D6C-4258-F79AF974B55F}"/>
              </a:ext>
            </a:extLst>
          </p:cNvPr>
          <p:cNvSpPr>
            <a:spLocks noGrp="1"/>
          </p:cNvSpPr>
          <p:nvPr>
            <p:ph type="title"/>
          </p:nvPr>
        </p:nvSpPr>
        <p:spPr>
          <a:xfrm>
            <a:off x="502920" y="437430"/>
            <a:ext cx="9131860" cy="478155"/>
          </a:xfrm>
        </p:spPr>
        <p:txBody>
          <a:bodyPr/>
          <a:lstStyle>
            <a:lvl1pPr>
              <a:defRPr>
                <a:solidFill>
                  <a:srgbClr val="1B1B1B"/>
                </a:solidFill>
              </a:defRPr>
            </a:lvl1pPr>
          </a:lstStyle>
          <a:p>
            <a:r>
              <a:rPr lang="en-US" dirty="0"/>
              <a:t>Click to edit Master title style</a:t>
            </a:r>
            <a:endParaRPr lang="en-GB" dirty="0"/>
          </a:p>
        </p:txBody>
      </p:sp>
      <p:sp>
        <p:nvSpPr>
          <p:cNvPr id="10" name="Text Placeholder 9">
            <a:extLst>
              <a:ext uri="{FF2B5EF4-FFF2-40B4-BE49-F238E27FC236}">
                <a16:creationId xmlns:a16="http://schemas.microsoft.com/office/drawing/2014/main" id="{67EF0D17-6E77-5CD3-16CD-26E3DFE760BE}"/>
              </a:ext>
            </a:extLst>
          </p:cNvPr>
          <p:cNvSpPr>
            <a:spLocks noGrp="1"/>
          </p:cNvSpPr>
          <p:nvPr>
            <p:ph type="body" sz="quarter" idx="15" hasCustomPrompt="1"/>
          </p:nvPr>
        </p:nvSpPr>
        <p:spPr>
          <a:xfrm>
            <a:off x="502920" y="4476750"/>
            <a:ext cx="2016443" cy="1820863"/>
          </a:xfrm>
        </p:spPr>
        <p:txBody>
          <a:bodyPr>
            <a:normAutofit/>
          </a:bodyPr>
          <a:lstStyle>
            <a:lvl1pPr>
              <a:defRPr sz="1800">
                <a:solidFill>
                  <a:srgbClr val="1B1B1B"/>
                </a:solidFill>
              </a:defRPr>
            </a:lvl1pPr>
          </a:lstStyle>
          <a:p>
            <a:pPr lvl="0"/>
            <a:r>
              <a:rPr lang="en-US" dirty="0"/>
              <a:t>Insert sub copy here.</a:t>
            </a:r>
          </a:p>
        </p:txBody>
      </p:sp>
      <p:sp>
        <p:nvSpPr>
          <p:cNvPr id="4" name="Content Placeholder 3">
            <a:extLst>
              <a:ext uri="{FF2B5EF4-FFF2-40B4-BE49-F238E27FC236}">
                <a16:creationId xmlns:a16="http://schemas.microsoft.com/office/drawing/2014/main" id="{1F4AC61D-0737-C0C9-30D4-8A8336BBFECD}"/>
              </a:ext>
            </a:extLst>
          </p:cNvPr>
          <p:cNvSpPr>
            <a:spLocks noGrp="1"/>
          </p:cNvSpPr>
          <p:nvPr>
            <p:ph sz="quarter" idx="10" hasCustomPrompt="1"/>
          </p:nvPr>
        </p:nvSpPr>
        <p:spPr>
          <a:xfrm>
            <a:off x="503238" y="1414463"/>
            <a:ext cx="2016125" cy="2735262"/>
          </a:xfrm>
        </p:spPr>
        <p:txBody>
          <a:bodyPr>
            <a:normAutofit/>
          </a:bodyPr>
          <a:lstStyle>
            <a:lvl1pPr>
              <a:defRPr sz="2000">
                <a:solidFill>
                  <a:srgbClr val="1B1B1B"/>
                </a:solidFill>
              </a:defRPr>
            </a:lvl1pPr>
          </a:lstStyle>
          <a:p>
            <a:pPr lvl="0"/>
            <a:r>
              <a:rPr lang="en-US" dirty="0"/>
              <a:t>Click to add content.</a:t>
            </a:r>
          </a:p>
        </p:txBody>
      </p:sp>
      <p:sp>
        <p:nvSpPr>
          <p:cNvPr id="11" name="Text Placeholder 9">
            <a:extLst>
              <a:ext uri="{FF2B5EF4-FFF2-40B4-BE49-F238E27FC236}">
                <a16:creationId xmlns:a16="http://schemas.microsoft.com/office/drawing/2014/main" id="{C0DA7482-F143-4CF0-A640-8ED13B307133}"/>
              </a:ext>
            </a:extLst>
          </p:cNvPr>
          <p:cNvSpPr>
            <a:spLocks noGrp="1"/>
          </p:cNvSpPr>
          <p:nvPr>
            <p:ph type="body" sz="quarter" idx="16" hasCustomPrompt="1"/>
          </p:nvPr>
        </p:nvSpPr>
        <p:spPr>
          <a:xfrm>
            <a:off x="2786362" y="4476749"/>
            <a:ext cx="2016443" cy="1820863"/>
          </a:xfrm>
        </p:spPr>
        <p:txBody>
          <a:bodyPr>
            <a:normAutofit/>
          </a:bodyPr>
          <a:lstStyle>
            <a:lvl1pPr>
              <a:defRPr sz="1800">
                <a:solidFill>
                  <a:srgbClr val="1B1B1B"/>
                </a:solidFill>
              </a:defRPr>
            </a:lvl1pPr>
          </a:lstStyle>
          <a:p>
            <a:pPr lvl="0"/>
            <a:r>
              <a:rPr lang="en-US" dirty="0"/>
              <a:t>Insert sub copy here.</a:t>
            </a:r>
          </a:p>
        </p:txBody>
      </p:sp>
      <p:sp>
        <p:nvSpPr>
          <p:cNvPr id="5" name="Content Placeholder 3">
            <a:extLst>
              <a:ext uri="{FF2B5EF4-FFF2-40B4-BE49-F238E27FC236}">
                <a16:creationId xmlns:a16="http://schemas.microsoft.com/office/drawing/2014/main" id="{014D15FD-6252-3E93-3DD8-F30CC7B3E50A}"/>
              </a:ext>
            </a:extLst>
          </p:cNvPr>
          <p:cNvSpPr>
            <a:spLocks noGrp="1"/>
          </p:cNvSpPr>
          <p:nvPr>
            <p:ph sz="quarter" idx="11" hasCustomPrompt="1"/>
          </p:nvPr>
        </p:nvSpPr>
        <p:spPr>
          <a:xfrm>
            <a:off x="2786362" y="1414463"/>
            <a:ext cx="2016125" cy="2735262"/>
          </a:xfrm>
        </p:spPr>
        <p:txBody>
          <a:bodyPr>
            <a:normAutofit/>
          </a:bodyPr>
          <a:lstStyle>
            <a:lvl1pPr>
              <a:defRPr sz="2000">
                <a:solidFill>
                  <a:srgbClr val="1B1B1B"/>
                </a:solidFill>
              </a:defRPr>
            </a:lvl1pPr>
          </a:lstStyle>
          <a:p>
            <a:pPr lvl="0"/>
            <a:r>
              <a:rPr lang="en-US" dirty="0"/>
              <a:t>Click to add content.</a:t>
            </a:r>
          </a:p>
        </p:txBody>
      </p:sp>
      <p:sp>
        <p:nvSpPr>
          <p:cNvPr id="12" name="Text Placeholder 9">
            <a:extLst>
              <a:ext uri="{FF2B5EF4-FFF2-40B4-BE49-F238E27FC236}">
                <a16:creationId xmlns:a16="http://schemas.microsoft.com/office/drawing/2014/main" id="{CEC4DD6B-270E-A956-B33E-1F6D23A2BE4C}"/>
              </a:ext>
            </a:extLst>
          </p:cNvPr>
          <p:cNvSpPr>
            <a:spLocks noGrp="1"/>
          </p:cNvSpPr>
          <p:nvPr>
            <p:ph type="body" sz="quarter" idx="17" hasCustomPrompt="1"/>
          </p:nvPr>
        </p:nvSpPr>
        <p:spPr>
          <a:xfrm>
            <a:off x="5069168" y="4476748"/>
            <a:ext cx="2016443" cy="1820863"/>
          </a:xfrm>
        </p:spPr>
        <p:txBody>
          <a:bodyPr>
            <a:normAutofit/>
          </a:bodyPr>
          <a:lstStyle>
            <a:lvl1pPr>
              <a:defRPr sz="1800">
                <a:solidFill>
                  <a:srgbClr val="1B1B1B"/>
                </a:solidFill>
              </a:defRPr>
            </a:lvl1pPr>
          </a:lstStyle>
          <a:p>
            <a:pPr lvl="0"/>
            <a:r>
              <a:rPr lang="en-US" dirty="0"/>
              <a:t>Insert sub copy here.</a:t>
            </a:r>
          </a:p>
        </p:txBody>
      </p:sp>
      <p:sp>
        <p:nvSpPr>
          <p:cNvPr id="6" name="Content Placeholder 3">
            <a:extLst>
              <a:ext uri="{FF2B5EF4-FFF2-40B4-BE49-F238E27FC236}">
                <a16:creationId xmlns:a16="http://schemas.microsoft.com/office/drawing/2014/main" id="{17ED866F-E066-DC3E-A47D-2AE5AE2717FD}"/>
              </a:ext>
            </a:extLst>
          </p:cNvPr>
          <p:cNvSpPr>
            <a:spLocks noGrp="1"/>
          </p:cNvSpPr>
          <p:nvPr>
            <p:ph sz="quarter" idx="12" hasCustomPrompt="1"/>
          </p:nvPr>
        </p:nvSpPr>
        <p:spPr>
          <a:xfrm>
            <a:off x="5069486" y="1414463"/>
            <a:ext cx="2016125" cy="2735262"/>
          </a:xfrm>
        </p:spPr>
        <p:txBody>
          <a:bodyPr>
            <a:normAutofit/>
          </a:bodyPr>
          <a:lstStyle>
            <a:lvl1pPr>
              <a:defRPr sz="2000">
                <a:solidFill>
                  <a:srgbClr val="1B1B1B"/>
                </a:solidFill>
              </a:defRPr>
            </a:lvl1pPr>
          </a:lstStyle>
          <a:p>
            <a:pPr lvl="0"/>
            <a:r>
              <a:rPr lang="en-US" dirty="0"/>
              <a:t>Click to add content.</a:t>
            </a:r>
          </a:p>
        </p:txBody>
      </p:sp>
      <p:sp>
        <p:nvSpPr>
          <p:cNvPr id="13" name="Text Placeholder 9">
            <a:extLst>
              <a:ext uri="{FF2B5EF4-FFF2-40B4-BE49-F238E27FC236}">
                <a16:creationId xmlns:a16="http://schemas.microsoft.com/office/drawing/2014/main" id="{A7C7672F-9B2A-41CB-D9DA-0CDAE57CA77C}"/>
              </a:ext>
            </a:extLst>
          </p:cNvPr>
          <p:cNvSpPr>
            <a:spLocks noGrp="1"/>
          </p:cNvSpPr>
          <p:nvPr>
            <p:ph type="body" sz="quarter" idx="18" hasCustomPrompt="1"/>
          </p:nvPr>
        </p:nvSpPr>
        <p:spPr>
          <a:xfrm>
            <a:off x="7351974" y="4501593"/>
            <a:ext cx="2016443" cy="1820863"/>
          </a:xfrm>
        </p:spPr>
        <p:txBody>
          <a:bodyPr>
            <a:normAutofit/>
          </a:bodyPr>
          <a:lstStyle>
            <a:lvl1pPr>
              <a:defRPr sz="1800">
                <a:solidFill>
                  <a:srgbClr val="1B1B1B"/>
                </a:solidFill>
              </a:defRPr>
            </a:lvl1pPr>
          </a:lstStyle>
          <a:p>
            <a:pPr lvl="0"/>
            <a:r>
              <a:rPr lang="en-US" dirty="0"/>
              <a:t>Insert sub copy here.</a:t>
            </a:r>
          </a:p>
        </p:txBody>
      </p:sp>
      <p:sp>
        <p:nvSpPr>
          <p:cNvPr id="7" name="Content Placeholder 3">
            <a:extLst>
              <a:ext uri="{FF2B5EF4-FFF2-40B4-BE49-F238E27FC236}">
                <a16:creationId xmlns:a16="http://schemas.microsoft.com/office/drawing/2014/main" id="{88A1A463-707F-0C2B-51E7-42B1EFCC66BD}"/>
              </a:ext>
            </a:extLst>
          </p:cNvPr>
          <p:cNvSpPr>
            <a:spLocks noGrp="1"/>
          </p:cNvSpPr>
          <p:nvPr>
            <p:ph sz="quarter" idx="13" hasCustomPrompt="1"/>
          </p:nvPr>
        </p:nvSpPr>
        <p:spPr>
          <a:xfrm>
            <a:off x="7352610" y="1414463"/>
            <a:ext cx="2016125" cy="2735262"/>
          </a:xfrm>
        </p:spPr>
        <p:txBody>
          <a:bodyPr>
            <a:normAutofit/>
          </a:bodyPr>
          <a:lstStyle>
            <a:lvl1pPr>
              <a:defRPr sz="2000">
                <a:solidFill>
                  <a:srgbClr val="1B1B1B"/>
                </a:solidFill>
              </a:defRPr>
            </a:lvl1pPr>
          </a:lstStyle>
          <a:p>
            <a:pPr lvl="0"/>
            <a:r>
              <a:rPr lang="en-US" dirty="0"/>
              <a:t>Click to add content.</a:t>
            </a:r>
          </a:p>
        </p:txBody>
      </p:sp>
      <p:sp>
        <p:nvSpPr>
          <p:cNvPr id="14" name="Text Placeholder 9">
            <a:extLst>
              <a:ext uri="{FF2B5EF4-FFF2-40B4-BE49-F238E27FC236}">
                <a16:creationId xmlns:a16="http://schemas.microsoft.com/office/drawing/2014/main" id="{9E98F672-341A-E719-698B-C352A2841172}"/>
              </a:ext>
            </a:extLst>
          </p:cNvPr>
          <p:cNvSpPr>
            <a:spLocks noGrp="1"/>
          </p:cNvSpPr>
          <p:nvPr>
            <p:ph type="body" sz="quarter" idx="19" hasCustomPrompt="1"/>
          </p:nvPr>
        </p:nvSpPr>
        <p:spPr>
          <a:xfrm>
            <a:off x="9634780" y="4476748"/>
            <a:ext cx="2016443" cy="1820863"/>
          </a:xfrm>
        </p:spPr>
        <p:txBody>
          <a:bodyPr>
            <a:normAutofit/>
          </a:bodyPr>
          <a:lstStyle>
            <a:lvl1pPr>
              <a:defRPr sz="1800">
                <a:solidFill>
                  <a:srgbClr val="1B1B1B"/>
                </a:solidFill>
              </a:defRPr>
            </a:lvl1pPr>
          </a:lstStyle>
          <a:p>
            <a:pPr lvl="0"/>
            <a:r>
              <a:rPr lang="en-US" dirty="0"/>
              <a:t>Insert sub copy here.</a:t>
            </a:r>
          </a:p>
        </p:txBody>
      </p:sp>
      <p:sp>
        <p:nvSpPr>
          <p:cNvPr id="8" name="Content Placeholder 3">
            <a:extLst>
              <a:ext uri="{FF2B5EF4-FFF2-40B4-BE49-F238E27FC236}">
                <a16:creationId xmlns:a16="http://schemas.microsoft.com/office/drawing/2014/main" id="{AAEDD792-5A25-F5EA-63B0-789E122E11B6}"/>
              </a:ext>
            </a:extLst>
          </p:cNvPr>
          <p:cNvSpPr>
            <a:spLocks noGrp="1"/>
          </p:cNvSpPr>
          <p:nvPr>
            <p:ph sz="quarter" idx="14" hasCustomPrompt="1"/>
          </p:nvPr>
        </p:nvSpPr>
        <p:spPr>
          <a:xfrm>
            <a:off x="9635734" y="1414463"/>
            <a:ext cx="2016125" cy="2735262"/>
          </a:xfrm>
        </p:spPr>
        <p:txBody>
          <a:bodyPr>
            <a:normAutofit/>
          </a:bodyPr>
          <a:lstStyle>
            <a:lvl1pPr>
              <a:defRPr sz="2000">
                <a:solidFill>
                  <a:srgbClr val="1B1B1B"/>
                </a:solidFill>
              </a:defRPr>
            </a:lvl1pPr>
          </a:lstStyle>
          <a:p>
            <a:pPr lvl="0"/>
            <a:r>
              <a:rPr lang="en-US" dirty="0"/>
              <a:t>Click to add content.</a:t>
            </a:r>
          </a:p>
        </p:txBody>
      </p:sp>
      <p:pic>
        <p:nvPicPr>
          <p:cNvPr id="15" name="Picture 14" descr="A black background with a black square&#10;&#10;Description automatically generated with medium confidence">
            <a:extLst>
              <a:ext uri="{FF2B5EF4-FFF2-40B4-BE49-F238E27FC236}">
                <a16:creationId xmlns:a16="http://schemas.microsoft.com/office/drawing/2014/main" id="{CC866F15-7594-6E59-1ECC-4CEC6A943632}"/>
              </a:ext>
            </a:extLst>
          </p:cNvPr>
          <p:cNvPicPr>
            <a:picLocks noChangeAspect="1"/>
          </p:cNvPicPr>
          <p:nvPr userDrawn="1"/>
        </p:nvPicPr>
        <p:blipFill>
          <a:blip r:embed="rId2"/>
          <a:stretch>
            <a:fillRect/>
          </a:stretch>
        </p:blipFill>
        <p:spPr>
          <a:xfrm>
            <a:off x="9869577" y="519996"/>
            <a:ext cx="1954059" cy="487304"/>
          </a:xfrm>
          <a:prstGeom prst="rect">
            <a:avLst/>
          </a:prstGeom>
        </p:spPr>
      </p:pic>
    </p:spTree>
    <p:extLst>
      <p:ext uri="{BB962C8B-B14F-4D97-AF65-F5344CB8AC3E}">
        <p14:creationId xmlns:p14="http://schemas.microsoft.com/office/powerpoint/2010/main" val="298797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34" Type="http://schemas.openxmlformats.org/officeDocument/2006/relationships/slideLayout" Target="../slideLayouts/slideLayout81.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33" Type="http://schemas.openxmlformats.org/officeDocument/2006/relationships/slideLayout" Target="../slideLayouts/slideLayout80.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29" Type="http://schemas.openxmlformats.org/officeDocument/2006/relationships/slideLayout" Target="../slideLayouts/slideLayout76.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32" Type="http://schemas.openxmlformats.org/officeDocument/2006/relationships/slideLayout" Target="../slideLayouts/slideLayout79.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36" Type="http://schemas.openxmlformats.org/officeDocument/2006/relationships/theme" Target="../theme/theme5.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31" Type="http://schemas.openxmlformats.org/officeDocument/2006/relationships/slideLayout" Target="../slideLayouts/slideLayout78.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slideLayout" Target="../slideLayouts/slideLayout77.xml"/><Relationship Id="rId35" Type="http://schemas.openxmlformats.org/officeDocument/2006/relationships/slideLayout" Target="../slideLayouts/slideLayout82.xml"/><Relationship Id="rId8"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theme" Target="../theme/theme6.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2" Type="http://schemas.openxmlformats.org/officeDocument/2006/relationships/slideLayout" Target="../slideLayouts/slideLayout95.xml"/><Relationship Id="rId16" Type="http://schemas.openxmlformats.org/officeDocument/2006/relationships/theme" Target="../theme/theme7.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5" Type="http://schemas.openxmlformats.org/officeDocument/2006/relationships/slideLayout" Target="../slideLayouts/slideLayout10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6.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theme" Target="../theme/theme8.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9B397D-E9E1-4148-B4EE-F4214BAC4E04}" type="datetimeFigureOut">
              <a:rPr lang="en-GB" smtClean="0"/>
              <a:t>29/01/2025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5595A3-1F26-4A8E-8454-EB775CAFFC88}" type="slidenum">
              <a:rPr lang="en-GB" smtClean="0"/>
              <a:t>‹#›</a:t>
            </a:fld>
            <a:endParaRPr lang="en-GB"/>
          </a:p>
        </p:txBody>
      </p:sp>
    </p:spTree>
    <p:extLst>
      <p:ext uri="{BB962C8B-B14F-4D97-AF65-F5344CB8AC3E}">
        <p14:creationId xmlns:p14="http://schemas.microsoft.com/office/powerpoint/2010/main" val="499050983"/>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9B397D-E9E1-4148-B4EE-F4214BAC4E04}" type="datetimeFigureOut">
              <a:rPr lang="en-GB" smtClean="0"/>
              <a:t>29/01/2025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5595A3-1F26-4A8E-8454-EB775CAFFC88}" type="slidenum">
              <a:rPr lang="en-GB" smtClean="0"/>
              <a:t>‹#›</a:t>
            </a:fld>
            <a:endParaRPr lang="en-GB"/>
          </a:p>
        </p:txBody>
      </p:sp>
    </p:spTree>
    <p:extLst>
      <p:ext uri="{BB962C8B-B14F-4D97-AF65-F5344CB8AC3E}">
        <p14:creationId xmlns:p14="http://schemas.microsoft.com/office/powerpoint/2010/main" val="3504836588"/>
      </p:ext>
    </p:extLst>
  </p:cSld>
  <p:clrMap bg1="lt1" tx1="dk1" bg2="lt2" tx2="dk2" accent1="accent1" accent2="accent2" accent3="accent3" accent4="accent4" accent5="accent5" accent6="accent6" hlink="hlink" folHlink="folHlink"/>
  <p:sldLayoutIdLst>
    <p:sldLayoutId id="2147483728" r:id="rId1"/>
    <p:sldLayoutId id="2147483732" r:id="rId2"/>
    <p:sldLayoutId id="2147483733" r:id="rId3"/>
    <p:sldLayoutId id="2147483765" r:id="rId4"/>
    <p:sldLayoutId id="2147483764" r:id="rId5"/>
    <p:sldLayoutId id="2147483751" r:id="rId6"/>
    <p:sldLayoutId id="2147483750" r:id="rId7"/>
    <p:sldLayoutId id="2147483734" r:id="rId8"/>
    <p:sldLayoutId id="2147483735" r:id="rId9"/>
    <p:sldLayoutId id="2147483899"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1/29/2025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900" r:id="rId1"/>
    <p:sldLayoutId id="2147483903" r:id="rId2"/>
    <p:sldLayoutId id="2147483663" r:id="rId3"/>
    <p:sldLayoutId id="2147483902" r:id="rId4"/>
    <p:sldLayoutId id="2147483665" r:id="rId5"/>
    <p:sldLayoutId id="2147483666" r:id="rId6"/>
    <p:sldLayoutId id="2147483901" r:id="rId7"/>
    <p:sldLayoutId id="2147483668" r:id="rId8"/>
    <p:sldLayoutId id="2147483669" r:id="rId9"/>
    <p:sldLayoutId id="2147483670" r:id="rId10"/>
    <p:sldLayoutId id="2147483671" r:id="rId11"/>
    <p:sldLayoutId id="2147483672" r:id="rId12"/>
    <p:sldLayoutId id="214748390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98E349-9ABF-2236-700D-012A6E599A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C3A30BB-5F96-D3B3-095B-1ECD2E22AF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F76919-CFCC-5DD0-BFD0-8437EEB3D2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A3178C-2C6A-4FBC-862E-783411EE4B7C}" type="datetimeFigureOut">
              <a:rPr lang="en-GB" smtClean="0"/>
              <a:t>29/01/2025</a:t>
            </a:fld>
            <a:endParaRPr lang="en-GB"/>
          </a:p>
        </p:txBody>
      </p:sp>
      <p:sp>
        <p:nvSpPr>
          <p:cNvPr id="5" name="Footer Placeholder 4">
            <a:extLst>
              <a:ext uri="{FF2B5EF4-FFF2-40B4-BE49-F238E27FC236}">
                <a16:creationId xmlns:a16="http://schemas.microsoft.com/office/drawing/2014/main" id="{739E8DB2-0E30-89E0-8C58-100A4DCEBA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F2A40DF-F022-BEE3-609D-3B864AC1C8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531712-7696-48DF-A394-E87B0A0B2CB4}" type="slidenum">
              <a:rPr lang="en-GB" smtClean="0"/>
              <a:t>‹#›</a:t>
            </a:fld>
            <a:endParaRPr lang="en-GB"/>
          </a:p>
        </p:txBody>
      </p:sp>
    </p:spTree>
    <p:extLst>
      <p:ext uri="{BB962C8B-B14F-4D97-AF65-F5344CB8AC3E}">
        <p14:creationId xmlns:p14="http://schemas.microsoft.com/office/powerpoint/2010/main" val="275116041"/>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4D371A-D2D5-4200-2DCE-D7D59B366953}"/>
              </a:ext>
            </a:extLst>
          </p:cNvPr>
          <p:cNvSpPr>
            <a:spLocks noGrp="1"/>
          </p:cNvSpPr>
          <p:nvPr>
            <p:ph type="title"/>
          </p:nvPr>
        </p:nvSpPr>
        <p:spPr>
          <a:xfrm>
            <a:off x="838538" y="364849"/>
            <a:ext cx="10514927" cy="1325584"/>
          </a:xfrm>
          <a:prstGeom prst="rect">
            <a:avLst/>
          </a:prstGeom>
        </p:spPr>
        <p:txBody>
          <a:bodyPr vert="horz" lIns="91440" tIns="45720" rIns="91440" bIns="45720" rtlCol="0" anchor="ctr">
            <a:normAutofit/>
          </a:bodyPr>
          <a:lstStyle/>
          <a:p>
            <a:r>
              <a:rPr lang="en-GB"/>
              <a:t>Click to edit Master title style</a:t>
            </a:r>
            <a:endParaRPr lang="en-US" dirty="0"/>
          </a:p>
        </p:txBody>
      </p:sp>
    </p:spTree>
    <p:extLst>
      <p:ext uri="{BB962C8B-B14F-4D97-AF65-F5344CB8AC3E}">
        <p14:creationId xmlns:p14="http://schemas.microsoft.com/office/powerpoint/2010/main" val="4288139380"/>
      </p:ext>
    </p:extLst>
  </p:cSld>
  <p:clrMap bg1="lt1" tx1="dk1" bg2="lt2" tx2="dk2" accent1="accent1" accent2="accent2" accent3="accent3" accent4="accent4" accent5="accent5" accent6="accent6" hlink="hlink" folHlink="folHlink"/>
  <p:sldLayoutIdLst>
    <p:sldLayoutId id="2147483722" r:id="rId1"/>
    <p:sldLayoutId id="2147483721" r:id="rId2"/>
    <p:sldLayoutId id="2147483661" r:id="rId3"/>
    <p:sldLayoutId id="2147483698" r:id="rId4"/>
    <p:sldLayoutId id="2147483716" r:id="rId5"/>
    <p:sldLayoutId id="2147483867" r:id="rId6"/>
    <p:sldLayoutId id="2147483785" r:id="rId7"/>
    <p:sldLayoutId id="2147483793" r:id="rId8"/>
    <p:sldLayoutId id="2147483730" r:id="rId9"/>
    <p:sldLayoutId id="2147483885" r:id="rId10"/>
    <p:sldLayoutId id="2147483804" r:id="rId11"/>
    <p:sldLayoutId id="2147483830" r:id="rId12"/>
    <p:sldLayoutId id="2147483823" r:id="rId13"/>
    <p:sldLayoutId id="2147483853" r:id="rId14"/>
    <p:sldLayoutId id="2147483690" r:id="rId15"/>
    <p:sldLayoutId id="2147483880" r:id="rId16"/>
    <p:sldLayoutId id="2147483840" r:id="rId17"/>
    <p:sldLayoutId id="2147483720" r:id="rId18"/>
    <p:sldLayoutId id="2147483667" r:id="rId19"/>
    <p:sldLayoutId id="2147483664" r:id="rId20"/>
    <p:sldLayoutId id="2147483862" r:id="rId21"/>
    <p:sldLayoutId id="2147483864" r:id="rId22"/>
    <p:sldLayoutId id="2147483674" r:id="rId23"/>
    <p:sldLayoutId id="2147483881" r:id="rId24"/>
    <p:sldLayoutId id="2147483675" r:id="rId25"/>
    <p:sldLayoutId id="2147483662" r:id="rId26"/>
    <p:sldLayoutId id="2147483882" r:id="rId27"/>
    <p:sldLayoutId id="2147483687" r:id="rId28"/>
    <p:sldLayoutId id="2147483689" r:id="rId29"/>
    <p:sldLayoutId id="2147483886" r:id="rId30"/>
    <p:sldLayoutId id="2147483701" r:id="rId31"/>
    <p:sldLayoutId id="2147483702" r:id="rId32"/>
    <p:sldLayoutId id="2147483883" r:id="rId33"/>
    <p:sldLayoutId id="2147483884" r:id="rId34"/>
    <p:sldLayoutId id="2147483682" r:id="rId35"/>
  </p:sldLayoutIdLst>
  <p:txStyles>
    <p:titleStyle>
      <a:lvl1pPr algn="l" defTabSz="415869" rtl="0" eaLnBrk="1" latinLnBrk="0" hangingPunct="1">
        <a:lnSpc>
          <a:spcPct val="90000"/>
        </a:lnSpc>
        <a:spcBef>
          <a:spcPct val="0"/>
        </a:spcBef>
        <a:buNone/>
        <a:defRPr sz="2001" b="0" i="0" kern="1200">
          <a:solidFill>
            <a:srgbClr val="003C3B"/>
          </a:solidFill>
          <a:latin typeface="Outfit" pitchFamily="2" charset="0"/>
          <a:ea typeface="+mj-ea"/>
          <a:cs typeface="+mj-cs"/>
        </a:defRPr>
      </a:lvl1pPr>
    </p:titleStyle>
    <p:bodyStyle>
      <a:lvl1pPr marL="103967" indent="-103967" algn="l" defTabSz="415869" rtl="0" eaLnBrk="1" latinLnBrk="0" hangingPunct="1">
        <a:lnSpc>
          <a:spcPct val="90000"/>
        </a:lnSpc>
        <a:spcBef>
          <a:spcPts val="455"/>
        </a:spcBef>
        <a:buFont typeface="Arial" panose="020B0604020202020204" pitchFamily="34" charset="0"/>
        <a:buChar char="•"/>
        <a:defRPr sz="1273" kern="1200">
          <a:solidFill>
            <a:schemeClr val="tx1"/>
          </a:solidFill>
          <a:latin typeface="+mn-lt"/>
          <a:ea typeface="+mn-ea"/>
          <a:cs typeface="+mn-cs"/>
        </a:defRPr>
      </a:lvl1pPr>
      <a:lvl2pPr marL="311902" indent="-103967" algn="l" defTabSz="415869" rtl="0" eaLnBrk="1" latinLnBrk="0" hangingPunct="1">
        <a:lnSpc>
          <a:spcPct val="90000"/>
        </a:lnSpc>
        <a:spcBef>
          <a:spcPts val="227"/>
        </a:spcBef>
        <a:buFont typeface="Arial" panose="020B0604020202020204" pitchFamily="34" charset="0"/>
        <a:buChar char="•"/>
        <a:defRPr sz="1092" kern="1200">
          <a:solidFill>
            <a:schemeClr val="tx1"/>
          </a:solidFill>
          <a:latin typeface="+mn-lt"/>
          <a:ea typeface="+mn-ea"/>
          <a:cs typeface="+mn-cs"/>
        </a:defRPr>
      </a:lvl2pPr>
      <a:lvl3pPr marL="519836" indent="-103967" algn="l" defTabSz="415869" rtl="0" eaLnBrk="1" latinLnBrk="0" hangingPunct="1">
        <a:lnSpc>
          <a:spcPct val="90000"/>
        </a:lnSpc>
        <a:spcBef>
          <a:spcPts val="227"/>
        </a:spcBef>
        <a:buFont typeface="Arial" panose="020B0604020202020204" pitchFamily="34" charset="0"/>
        <a:buChar char="•"/>
        <a:defRPr sz="910" kern="1200">
          <a:solidFill>
            <a:schemeClr val="tx1"/>
          </a:solidFill>
          <a:latin typeface="+mn-lt"/>
          <a:ea typeface="+mn-ea"/>
          <a:cs typeface="+mn-cs"/>
        </a:defRPr>
      </a:lvl3pPr>
      <a:lvl4pPr marL="727771"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4pPr>
      <a:lvl5pPr marL="935706"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5pPr>
      <a:lvl6pPr marL="1143640"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6pPr>
      <a:lvl7pPr marL="1351575"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7pPr>
      <a:lvl8pPr marL="1559509"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8pPr>
      <a:lvl9pPr marL="1767444"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9pPr>
    </p:bodyStyle>
    <p:otherStyle>
      <a:defPPr>
        <a:defRPr lang="en-US"/>
      </a:defPPr>
      <a:lvl1pPr marL="0" algn="l" defTabSz="415869" rtl="0" eaLnBrk="1" latinLnBrk="0" hangingPunct="1">
        <a:defRPr sz="819" kern="1200">
          <a:solidFill>
            <a:schemeClr val="tx1"/>
          </a:solidFill>
          <a:latin typeface="+mn-lt"/>
          <a:ea typeface="+mn-ea"/>
          <a:cs typeface="+mn-cs"/>
        </a:defRPr>
      </a:lvl1pPr>
      <a:lvl2pPr marL="207935" algn="l" defTabSz="415869" rtl="0" eaLnBrk="1" latinLnBrk="0" hangingPunct="1">
        <a:defRPr sz="819" kern="1200">
          <a:solidFill>
            <a:schemeClr val="tx1"/>
          </a:solidFill>
          <a:latin typeface="+mn-lt"/>
          <a:ea typeface="+mn-ea"/>
          <a:cs typeface="+mn-cs"/>
        </a:defRPr>
      </a:lvl2pPr>
      <a:lvl3pPr marL="415869" algn="l" defTabSz="415869" rtl="0" eaLnBrk="1" latinLnBrk="0" hangingPunct="1">
        <a:defRPr sz="819" kern="1200">
          <a:solidFill>
            <a:schemeClr val="tx1"/>
          </a:solidFill>
          <a:latin typeface="+mn-lt"/>
          <a:ea typeface="+mn-ea"/>
          <a:cs typeface="+mn-cs"/>
        </a:defRPr>
      </a:lvl3pPr>
      <a:lvl4pPr marL="623804" algn="l" defTabSz="415869" rtl="0" eaLnBrk="1" latinLnBrk="0" hangingPunct="1">
        <a:defRPr sz="819" kern="1200">
          <a:solidFill>
            <a:schemeClr val="tx1"/>
          </a:solidFill>
          <a:latin typeface="+mn-lt"/>
          <a:ea typeface="+mn-ea"/>
          <a:cs typeface="+mn-cs"/>
        </a:defRPr>
      </a:lvl4pPr>
      <a:lvl5pPr marL="831738" algn="l" defTabSz="415869" rtl="0" eaLnBrk="1" latinLnBrk="0" hangingPunct="1">
        <a:defRPr sz="819" kern="1200">
          <a:solidFill>
            <a:schemeClr val="tx1"/>
          </a:solidFill>
          <a:latin typeface="+mn-lt"/>
          <a:ea typeface="+mn-ea"/>
          <a:cs typeface="+mn-cs"/>
        </a:defRPr>
      </a:lvl5pPr>
      <a:lvl6pPr marL="1039673" algn="l" defTabSz="415869" rtl="0" eaLnBrk="1" latinLnBrk="0" hangingPunct="1">
        <a:defRPr sz="819" kern="1200">
          <a:solidFill>
            <a:schemeClr val="tx1"/>
          </a:solidFill>
          <a:latin typeface="+mn-lt"/>
          <a:ea typeface="+mn-ea"/>
          <a:cs typeface="+mn-cs"/>
        </a:defRPr>
      </a:lvl6pPr>
      <a:lvl7pPr marL="1247607" algn="l" defTabSz="415869" rtl="0" eaLnBrk="1" latinLnBrk="0" hangingPunct="1">
        <a:defRPr sz="819" kern="1200">
          <a:solidFill>
            <a:schemeClr val="tx1"/>
          </a:solidFill>
          <a:latin typeface="+mn-lt"/>
          <a:ea typeface="+mn-ea"/>
          <a:cs typeface="+mn-cs"/>
        </a:defRPr>
      </a:lvl7pPr>
      <a:lvl8pPr marL="1455542" algn="l" defTabSz="415869" rtl="0" eaLnBrk="1" latinLnBrk="0" hangingPunct="1">
        <a:defRPr sz="819" kern="1200">
          <a:solidFill>
            <a:schemeClr val="tx1"/>
          </a:solidFill>
          <a:latin typeface="+mn-lt"/>
          <a:ea typeface="+mn-ea"/>
          <a:cs typeface="+mn-cs"/>
        </a:defRPr>
      </a:lvl8pPr>
      <a:lvl9pPr marL="1663476" algn="l" defTabSz="415869" rtl="0" eaLnBrk="1" latinLnBrk="0" hangingPunct="1">
        <a:defRPr sz="819"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5F1BBF-37CD-B763-2319-8A7A8E77F6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19C94A-9617-11CB-208A-052B80D466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D71653-CAC7-1474-3923-3ACD3F670A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AB3F7F0-349D-42F1-A2A0-2006E58B38C3}" type="datetimeFigureOut">
              <a:rPr lang="en-GB" smtClean="0"/>
              <a:t>29/01/2025</a:t>
            </a:fld>
            <a:endParaRPr lang="en-GB"/>
          </a:p>
        </p:txBody>
      </p:sp>
      <p:sp>
        <p:nvSpPr>
          <p:cNvPr id="5" name="Footer Placeholder 4">
            <a:extLst>
              <a:ext uri="{FF2B5EF4-FFF2-40B4-BE49-F238E27FC236}">
                <a16:creationId xmlns:a16="http://schemas.microsoft.com/office/drawing/2014/main" id="{701C9129-2399-6B13-A71D-CA69397D88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512DD1C-A2D5-929E-927F-BF1C9D129E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6F4739-6E19-488B-914A-89E7B89B119B}" type="slidenum">
              <a:rPr lang="en-GB" smtClean="0"/>
              <a:t>‹#›</a:t>
            </a:fld>
            <a:endParaRPr lang="en-GB"/>
          </a:p>
        </p:txBody>
      </p:sp>
    </p:spTree>
    <p:extLst>
      <p:ext uri="{BB962C8B-B14F-4D97-AF65-F5344CB8AC3E}">
        <p14:creationId xmlns:p14="http://schemas.microsoft.com/office/powerpoint/2010/main" val="4245125595"/>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AFAFA"/>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4C08AA-2148-527A-BB20-1D271A404421}"/>
              </a:ext>
            </a:extLst>
          </p:cNvPr>
          <p:cNvSpPr>
            <a:spLocks noGrp="1"/>
          </p:cNvSpPr>
          <p:nvPr>
            <p:ph type="title"/>
          </p:nvPr>
        </p:nvSpPr>
        <p:spPr>
          <a:xfrm>
            <a:off x="502920" y="437430"/>
            <a:ext cx="10515600" cy="478155"/>
          </a:xfrm>
          <a:prstGeom prst="rect">
            <a:avLst/>
          </a:prstGeom>
        </p:spPr>
        <p:txBody>
          <a:bodyPr vert="horz" lIns="91440" tIns="45720" rIns="91440" bIns="45720" rtlCol="0" anchor="ctr">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C69797B6-4643-3710-FBDF-B4E98217FBDB}"/>
              </a:ext>
            </a:extLst>
          </p:cNvPr>
          <p:cNvSpPr>
            <a:spLocks noGrp="1"/>
          </p:cNvSpPr>
          <p:nvPr>
            <p:ph type="body" idx="1"/>
          </p:nvPr>
        </p:nvSpPr>
        <p:spPr>
          <a:xfrm>
            <a:off x="502920" y="1347469"/>
            <a:ext cx="10515600" cy="4829494"/>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59334564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80" r:id="rId4"/>
    <p:sldLayoutId id="2147483705" r:id="rId5"/>
    <p:sldLayoutId id="2147483719" r:id="rId6"/>
    <p:sldLayoutId id="2147483695" r:id="rId7"/>
    <p:sldLayoutId id="2147483696" r:id="rId8"/>
    <p:sldLayoutId id="2147483699" r:id="rId9"/>
    <p:sldLayoutId id="2147483700" r:id="rId10"/>
    <p:sldLayoutId id="2147483686" r:id="rId11"/>
    <p:sldLayoutId id="2147483708" r:id="rId12"/>
    <p:sldLayoutId id="2147483709" r:id="rId13"/>
    <p:sldLayoutId id="2147483710" r:id="rId14"/>
    <p:sldLayoutId id="2147483723" r:id="rId15"/>
  </p:sldLayoutIdLst>
  <p:txStyles>
    <p:titleStyle>
      <a:lvl1pPr algn="l" defTabSz="914400" rtl="0" eaLnBrk="1" latinLnBrk="0" hangingPunct="1">
        <a:lnSpc>
          <a:spcPct val="90000"/>
        </a:lnSpc>
        <a:spcBef>
          <a:spcPct val="0"/>
        </a:spcBef>
        <a:buNone/>
        <a:defRPr sz="4000" kern="1200">
          <a:solidFill>
            <a:srgbClr val="1B1B1B"/>
          </a:solidFill>
          <a:latin typeface="Times New Roman" panose="02020603050405020304" pitchFamily="18" charset="0"/>
          <a:ea typeface="+mj-ea"/>
          <a:cs typeface="Times New Roman" panose="02020603050405020304" pitchFamily="18"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1B1B1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1B1B1B"/>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1B1B1B"/>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1B1B1B"/>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1B1B1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EE6207-8876-529B-4B04-14FC35A8F9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8EF2BCB-BB68-F8F5-DCE0-AE07E8C3BA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08AB9B-54C1-5637-CA6B-8B9D91B0AA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E2900C9-4ABB-415D-B531-4738BFD16FC9}" type="datetimeFigureOut">
              <a:rPr lang="en-GB" smtClean="0"/>
              <a:t>29/01/2025</a:t>
            </a:fld>
            <a:endParaRPr lang="en-GB"/>
          </a:p>
        </p:txBody>
      </p:sp>
      <p:sp>
        <p:nvSpPr>
          <p:cNvPr id="5" name="Footer Placeholder 4">
            <a:extLst>
              <a:ext uri="{FF2B5EF4-FFF2-40B4-BE49-F238E27FC236}">
                <a16:creationId xmlns:a16="http://schemas.microsoft.com/office/drawing/2014/main" id="{C7BF7030-2165-8351-E37F-667670D06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A68F875-1986-FFA6-A3C1-8CA4FADC4F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ED55C6-8792-413B-9FA3-68A7DD8DB9CA}" type="slidenum">
              <a:rPr lang="en-GB" smtClean="0"/>
              <a:t>‹#›</a:t>
            </a:fld>
            <a:endParaRPr lang="en-GB"/>
          </a:p>
        </p:txBody>
      </p:sp>
    </p:spTree>
    <p:extLst>
      <p:ext uri="{BB962C8B-B14F-4D97-AF65-F5344CB8AC3E}">
        <p14:creationId xmlns:p14="http://schemas.microsoft.com/office/powerpoint/2010/main" val="14802009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1.xml"/><Relationship Id="rId4" Type="http://schemas.openxmlformats.org/officeDocument/2006/relationships/image" Target="../media/image45.jpeg"/></Relationships>
</file>

<file path=ppt/slides/_rels/slide1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www.wagedynamics.com/" TargetMode="External"/><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5.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0.pn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hyperlink" Target="https://khub.net/group/wage-and-employment-dynamics-research-group/" TargetMode="External"/><Relationship Id="rId2" Type="http://schemas.openxmlformats.org/officeDocument/2006/relationships/hyperlink" Target="https://www.wagedynamics.com/community-of-interests/" TargetMode="External"/><Relationship Id="rId1" Type="http://schemas.openxmlformats.org/officeDocument/2006/relationships/slideLayout" Target="../slideLayouts/slideLayout35.xml"/><Relationship Id="rId4" Type="http://schemas.openxmlformats.org/officeDocument/2006/relationships/image" Target="../media/image45.jpe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jpeg"/><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5.jpeg"/><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www.wagedynamics.com/" TargetMode="External"/><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36.xml"/><Relationship Id="rId4" Type="http://schemas.openxmlformats.org/officeDocument/2006/relationships/hyperlink" Target="https://www.adruk.org/our-work/data-insights/"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hyperlink" Target="http://www.wagedynamics.com/" TargetMode="Externa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0.png"/><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image" Target="../media/image57.png"/><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hyperlink" Target="https://doi.org/10.57906/80f7-te97" TargetMode="External"/><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8.xml"/></Relationships>
</file>

<file path=ppt/slides/_rels/slide4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4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9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9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6.xml.rels><?xml version="1.0" encoding="UTF-8" standalone="yes"?>
<Relationships xmlns="http://schemas.openxmlformats.org/package/2006/relationships"><Relationship Id="rId2" Type="http://schemas.openxmlformats.org/officeDocument/2006/relationships/hyperlink" Target="https://www.wagedynamics.com/community-of-interests/"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45.jpeg"/></Relationships>
</file>

<file path=ppt/slides/_rels/slide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9187CF5-60FE-48F7-B93A-583539DF22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6497" y="1698095"/>
            <a:ext cx="8817429" cy="3627742"/>
          </a:xfrm>
          <a:prstGeom prst="rect">
            <a:avLst/>
          </a:prstGeom>
        </p:spPr>
      </p:pic>
      <p:sp>
        <p:nvSpPr>
          <p:cNvPr id="2" name="Rectangle 1">
            <a:extLst>
              <a:ext uri="{FF2B5EF4-FFF2-40B4-BE49-F238E27FC236}">
                <a16:creationId xmlns:a16="http://schemas.microsoft.com/office/drawing/2014/main" id="{A87D5424-9003-4A3F-9D1F-32A709A57B95}"/>
              </a:ext>
            </a:extLst>
          </p:cNvPr>
          <p:cNvSpPr/>
          <p:nvPr/>
        </p:nvSpPr>
        <p:spPr>
          <a:xfrm>
            <a:off x="0" y="0"/>
            <a:ext cx="3223967" cy="882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92FC704-D6DA-0356-C2BE-A5C6F9348092}"/>
              </a:ext>
            </a:extLst>
          </p:cNvPr>
          <p:cNvSpPr txBox="1"/>
          <p:nvPr/>
        </p:nvSpPr>
        <p:spPr>
          <a:xfrm>
            <a:off x="803731" y="189990"/>
            <a:ext cx="10482963" cy="150810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6000" b="0" i="0" u="none" strike="noStrike" kern="1200" cap="none" spc="0" normalizeH="0" baseline="0" noProof="0" dirty="0">
                <a:ln>
                  <a:noFill/>
                </a:ln>
                <a:solidFill>
                  <a:prstClr val="black"/>
                </a:solidFill>
                <a:effectLst/>
                <a:uLnTx/>
                <a:uFillTx/>
                <a:latin typeface="Calibri" panose="020F0502020204030204"/>
                <a:ea typeface="+mn-ea"/>
                <a:cs typeface="+mn-cs"/>
              </a:rPr>
              <a:t>WED Stakeholder Group Meeting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February 28</a:t>
            </a:r>
            <a:r>
              <a:rPr kumimoji="0" lang="en-GB" sz="3200"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 2025</a:t>
            </a:r>
          </a:p>
        </p:txBody>
      </p:sp>
      <p:sp>
        <p:nvSpPr>
          <p:cNvPr id="5" name="TextBox 4">
            <a:extLst>
              <a:ext uri="{FF2B5EF4-FFF2-40B4-BE49-F238E27FC236}">
                <a16:creationId xmlns:a16="http://schemas.microsoft.com/office/drawing/2014/main" id="{A4EAFD88-197F-2064-1AEB-7B87B37C20F6}"/>
              </a:ext>
            </a:extLst>
          </p:cNvPr>
          <p:cNvSpPr txBox="1"/>
          <p:nvPr/>
        </p:nvSpPr>
        <p:spPr>
          <a:xfrm>
            <a:off x="1611983" y="3630734"/>
            <a:ext cx="8817429" cy="1754326"/>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Damian Whittard</a:t>
            </a:r>
            <a:r>
              <a:rPr kumimoji="0" lang="en-GB" sz="1800" b="0" i="0" u="none" strike="noStrike" kern="1200" cap="none" spc="0" normalizeH="0" baseline="30000" noProof="0" dirty="0">
                <a:ln>
                  <a:noFill/>
                </a:ln>
                <a:solidFill>
                  <a:prstClr val="white"/>
                </a:solidFill>
                <a:effectLst/>
                <a:uLnTx/>
                <a:uFillTx/>
                <a:latin typeface="Calibri" panose="020F0502020204030204"/>
                <a:ea typeface="+mn-ea"/>
                <a:cs typeface="+mn-cs"/>
              </a:rPr>
              <a:t>1</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Van Phan</a:t>
            </a:r>
            <a:r>
              <a:rPr kumimoji="0" lang="en-GB" sz="1800" b="0" i="0" u="none" strike="noStrike" kern="1200" cap="none" spc="0" normalizeH="0" baseline="30000" noProof="0" dirty="0">
                <a:ln>
                  <a:noFill/>
                </a:ln>
                <a:solidFill>
                  <a:prstClr val="white"/>
                </a:solidFill>
                <a:effectLst/>
                <a:uLnTx/>
                <a:uFillTx/>
                <a:latin typeface="Calibri" panose="020F0502020204030204"/>
                <a:ea typeface="+mn-ea"/>
                <a:cs typeface="+mn-cs"/>
              </a:rPr>
              <a:t>1</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Felix Ritchie</a:t>
            </a:r>
            <a:r>
              <a:rPr kumimoji="0" lang="en-GB" sz="1800" b="0" i="0" u="none" strike="noStrike" kern="1200" cap="none" spc="0" normalizeH="0" baseline="30000" noProof="0" dirty="0">
                <a:ln>
                  <a:noFill/>
                </a:ln>
                <a:solidFill>
                  <a:prstClr val="white"/>
                </a:solidFill>
                <a:effectLst/>
                <a:uLnTx/>
                <a:uFillTx/>
                <a:latin typeface="Calibri" panose="020F0502020204030204"/>
                <a:ea typeface="+mn-ea"/>
                <a:cs typeface="+mn-cs"/>
              </a:rPr>
              <a:t>1</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Anni Caden</a:t>
            </a:r>
            <a:r>
              <a:rPr kumimoji="0" lang="en-GB" sz="1800" b="0" i="0" u="none" strike="noStrike" kern="1200" cap="none" spc="0" normalizeH="0" baseline="30000" noProof="0" dirty="0">
                <a:ln>
                  <a:noFill/>
                </a:ln>
                <a:solidFill>
                  <a:prstClr val="white"/>
                </a:solidFill>
                <a:effectLst/>
                <a:uLnTx/>
                <a:uFillTx/>
                <a:latin typeface="Calibri" panose="020F0502020204030204"/>
                <a:ea typeface="+mn-ea"/>
                <a:cs typeface="+mn-cs"/>
              </a:rPr>
              <a:t>1</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Alex Bryson</a:t>
            </a:r>
            <a:r>
              <a:rPr kumimoji="0" lang="en-GB" sz="1800" b="0" i="0" u="none" strike="noStrike" kern="1200" cap="none" spc="0" normalizeH="0" baseline="30000" noProof="0" dirty="0">
                <a:ln>
                  <a:noFill/>
                </a:ln>
                <a:solidFill>
                  <a:prstClr val="white"/>
                </a:solidFill>
                <a:effectLst/>
                <a:uLnTx/>
                <a:uFillTx/>
                <a:latin typeface="Calibri" panose="020F0502020204030204"/>
                <a:ea typeface="+mn-ea"/>
                <a:cs typeface="+mn-cs"/>
              </a:rPr>
              <a:t>2</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John Forth</a:t>
            </a:r>
            <a:r>
              <a:rPr kumimoji="0" lang="en-GB" sz="1800" b="0" i="0" u="none" strike="noStrike" kern="1200" cap="none" spc="0" normalizeH="0" baseline="30000" noProof="0" dirty="0">
                <a:ln>
                  <a:noFill/>
                </a:ln>
                <a:solidFill>
                  <a:prstClr val="white"/>
                </a:solidFill>
                <a:effectLst/>
                <a:uLnTx/>
                <a:uFillTx/>
                <a:latin typeface="Calibri" panose="020F0502020204030204"/>
                <a:ea typeface="+mn-ea"/>
                <a:cs typeface="+mn-cs"/>
              </a:rPr>
              <a:t>3</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Carl Singleton</a:t>
            </a:r>
            <a:r>
              <a:rPr kumimoji="0" lang="en-GB" sz="1800" b="0" i="0" u="none" strike="noStrike" kern="1200" cap="none" spc="0" normalizeH="0" baseline="30000" noProof="0" dirty="0">
                <a:ln>
                  <a:noFill/>
                </a:ln>
                <a:solidFill>
                  <a:prstClr val="white"/>
                </a:solidFill>
                <a:effectLst/>
                <a:uLnTx/>
                <a:uFillTx/>
                <a:latin typeface="Calibri" panose="020F0502020204030204"/>
                <a:ea typeface="+mn-ea"/>
                <a:cs typeface="+mn-cs"/>
              </a:rPr>
              <a:t> 4</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Rachel Scarfe</a:t>
            </a:r>
            <a:r>
              <a:rPr kumimoji="0" lang="en-GB" sz="1800" b="0" i="0" u="none" strike="noStrike" kern="1200" cap="none" spc="0" normalizeH="0" baseline="30000" noProof="0" dirty="0">
                <a:ln>
                  <a:noFill/>
                </a:ln>
                <a:solidFill>
                  <a:prstClr val="white"/>
                </a:solidFill>
                <a:effectLst/>
                <a:uLnTx/>
                <a:uFillTx/>
                <a:latin typeface="Calibri" panose="020F0502020204030204"/>
                <a:ea typeface="+mn-ea"/>
                <a:cs typeface="+mn-cs"/>
              </a:rPr>
              <a:t> 4</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dirty="0">
                <a:ln>
                  <a:noFill/>
                </a:ln>
                <a:solidFill>
                  <a:prstClr val="white"/>
                </a:solidFill>
                <a:effectLst/>
                <a:uLnTx/>
                <a:uFillTx/>
                <a:latin typeface="Calibri" panose="020F0502020204030204"/>
                <a:ea typeface="+mn-ea"/>
                <a:cs typeface="+mn-cs"/>
              </a:rPr>
              <a:t>1 </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University of the West of England, Bristol. </a:t>
            </a:r>
            <a:r>
              <a:rPr kumimoji="0" lang="en-GB" sz="1800" b="0" i="0" u="none" strike="noStrike" kern="1200" cap="none" spc="0" normalizeH="0" baseline="30000" noProof="0" dirty="0">
                <a:ln>
                  <a:noFill/>
                </a:ln>
                <a:solidFill>
                  <a:prstClr val="white"/>
                </a:solidFill>
                <a:effectLst/>
                <a:uLnTx/>
                <a:uFillTx/>
                <a:latin typeface="Calibri" panose="020F0502020204030204"/>
                <a:ea typeface="+mn-ea"/>
                <a:cs typeface="+mn-cs"/>
              </a:rPr>
              <a:t>2 </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University College London, London. </a:t>
            </a:r>
            <a:r>
              <a:rPr kumimoji="0" lang="en-GB" sz="1800" b="0" i="0" u="none" strike="noStrike" kern="1200" cap="none" spc="0" normalizeH="0" baseline="30000" noProof="0" dirty="0">
                <a:ln>
                  <a:noFill/>
                </a:ln>
                <a:solidFill>
                  <a:prstClr val="white"/>
                </a:solidFill>
                <a:effectLst/>
                <a:uLnTx/>
                <a:uFillTx/>
                <a:latin typeface="Calibri" panose="020F0502020204030204"/>
                <a:ea typeface="+mn-ea"/>
                <a:cs typeface="+mn-cs"/>
              </a:rPr>
              <a:t>3 </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City university, London. </a:t>
            </a:r>
            <a:r>
              <a:rPr kumimoji="0" lang="en-GB" sz="1800" b="0" i="0" u="none" strike="noStrike" kern="1200" cap="none" spc="0" normalizeH="0" baseline="30000" noProof="0" dirty="0">
                <a:ln>
                  <a:noFill/>
                </a:ln>
                <a:solidFill>
                  <a:prstClr val="white"/>
                </a:solidFill>
                <a:effectLst/>
                <a:uLnTx/>
                <a:uFillTx/>
                <a:latin typeface="Calibri" panose="020F0502020204030204"/>
                <a:ea typeface="+mn-ea"/>
                <a:cs typeface="+mn-cs"/>
              </a:rPr>
              <a:t>4 </a:t>
            </a: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University of </a:t>
            </a:r>
            <a:r>
              <a:rPr lang="en-GB">
                <a:solidFill>
                  <a:prstClr val="white"/>
                </a:solidFill>
                <a:latin typeface="Calibri" panose="020F0502020204030204"/>
              </a:rPr>
              <a:t>Stirling</a:t>
            </a: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a:t>
            </a:r>
            <a:endParaRPr lang="en-GB" sz="1800" b="0" i="0" u="none" strike="noStrike" kern="1200" cap="none" spc="0" normalizeH="0" baseline="0" noProof="0">
              <a:ln>
                <a:noFill/>
              </a:ln>
              <a:solidFill>
                <a:prstClr val="white"/>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2198843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TextBox 196"/>
          <p:cNvSpPr txBox="1"/>
          <p:nvPr/>
        </p:nvSpPr>
        <p:spPr>
          <a:xfrm>
            <a:off x="2795231" y="140600"/>
            <a:ext cx="8679977" cy="646331"/>
          </a:xfrm>
          <a:prstGeom prst="rect">
            <a:avLst/>
          </a:prstGeom>
          <a:noFill/>
        </p:spPr>
        <p:txBody>
          <a:bodyPr wrap="square" rtlCol="0">
            <a:spAutoFit/>
          </a:bodyPr>
          <a:lstStyle/>
          <a:p>
            <a:r>
              <a:rPr lang="en-GB" sz="3600" b="1" dirty="0">
                <a:solidFill>
                  <a:schemeClr val="accent6">
                    <a:lumMod val="75000"/>
                  </a:schemeClr>
                </a:solidFill>
              </a:rPr>
              <a:t>ASHE-Census</a:t>
            </a:r>
          </a:p>
        </p:txBody>
      </p:sp>
      <p:sp>
        <p:nvSpPr>
          <p:cNvPr id="4" name="Content Placeholder 1"/>
          <p:cNvSpPr>
            <a:spLocks noGrp="1"/>
          </p:cNvSpPr>
          <p:nvPr>
            <p:ph sz="quarter" idx="11"/>
          </p:nvPr>
        </p:nvSpPr>
        <p:spPr>
          <a:xfrm>
            <a:off x="1333145" y="940416"/>
            <a:ext cx="10008146" cy="4779963"/>
          </a:xfrm>
        </p:spPr>
        <p:txBody>
          <a:bodyPr>
            <a:normAutofit/>
          </a:bodyPr>
          <a:lstStyle/>
          <a:p>
            <a:pPr marL="0" indent="0">
              <a:buNone/>
            </a:pPr>
            <a:r>
              <a:rPr lang="en-GB" dirty="0"/>
              <a:t>What is it? </a:t>
            </a:r>
          </a:p>
          <a:p>
            <a:r>
              <a:rPr lang="en-GB" dirty="0"/>
              <a:t>ASHE samples from 2010-2012 linked to the 2011 Census</a:t>
            </a:r>
          </a:p>
          <a:p>
            <a:pPr lvl="1"/>
            <a:r>
              <a:rPr lang="en-GB" dirty="0"/>
              <a:t>Linkage rate: approximately 74%</a:t>
            </a:r>
          </a:p>
          <a:p>
            <a:r>
              <a:rPr lang="en-GB" dirty="0"/>
              <a:t>Personal characteristics from the Census </a:t>
            </a:r>
          </a:p>
          <a:p>
            <a:r>
              <a:rPr lang="en-GB" dirty="0"/>
              <a:t>Limited geography (local authority and above)</a:t>
            </a:r>
          </a:p>
          <a:p>
            <a:pPr lvl="2"/>
            <a:endParaRPr lang="en-GB" dirty="0"/>
          </a:p>
          <a:p>
            <a:pPr marL="0" indent="0">
              <a:buNone/>
            </a:pPr>
            <a:r>
              <a:rPr lang="en-GB" dirty="0"/>
              <a:t>What can we do with it?</a:t>
            </a:r>
          </a:p>
          <a:p>
            <a:r>
              <a:rPr lang="en-GB" dirty="0"/>
              <a:t>Combine high-quality ASHE data with</a:t>
            </a:r>
          </a:p>
          <a:p>
            <a:pPr lvl="1"/>
            <a:r>
              <a:rPr lang="en-GB" dirty="0"/>
              <a:t>personal characteristics: education, ethnicity, disability…</a:t>
            </a:r>
          </a:p>
          <a:p>
            <a:pPr lvl="1"/>
            <a:r>
              <a:rPr lang="en-GB" dirty="0"/>
              <a:t>Some family characteristics</a:t>
            </a:r>
          </a:p>
          <a:p>
            <a:endParaRPr lang="en-GB" dirty="0"/>
          </a:p>
        </p:txBody>
      </p:sp>
      <p:pic>
        <p:nvPicPr>
          <p:cNvPr id="2" name="Picture 1" descr="University of Stirling Logo">
            <a:extLst>
              <a:ext uri="{FF2B5EF4-FFF2-40B4-BE49-F238E27FC236}">
                <a16:creationId xmlns:a16="http://schemas.microsoft.com/office/drawing/2014/main" id="{0CD25B92-4681-9E0E-F8E4-F3B73B94BFF2}"/>
              </a:ext>
            </a:extLst>
          </p:cNvPr>
          <p:cNvPicPr>
            <a:picLocks noChangeAspect="1"/>
          </p:cNvPicPr>
          <p:nvPr/>
        </p:nvPicPr>
        <p:blipFill rotWithShape="1">
          <a:blip r:embed="rId3"/>
          <a:srcRect l="18152" t="23140" r="17162" b="24793"/>
          <a:stretch/>
        </p:blipFill>
        <p:spPr>
          <a:xfrm>
            <a:off x="6819406" y="6050212"/>
            <a:ext cx="2137338" cy="676258"/>
          </a:xfrm>
          <a:prstGeom prst="rect">
            <a:avLst/>
          </a:prstGeom>
        </p:spPr>
      </p:pic>
    </p:spTree>
    <p:extLst>
      <p:ext uri="{BB962C8B-B14F-4D97-AF65-F5344CB8AC3E}">
        <p14:creationId xmlns:p14="http://schemas.microsoft.com/office/powerpoint/2010/main" val="108752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1862CF6-9254-CDB7-A3BD-0CEF7E84D332}"/>
              </a:ext>
            </a:extLst>
          </p:cNvPr>
          <p:cNvSpPr>
            <a:spLocks noGrp="1"/>
          </p:cNvSpPr>
          <p:nvPr>
            <p:ph sz="quarter" idx="11"/>
          </p:nvPr>
        </p:nvSpPr>
        <p:spPr>
          <a:xfrm>
            <a:off x="139700" y="1316052"/>
            <a:ext cx="11414214" cy="4349736"/>
          </a:xfrm>
        </p:spPr>
        <p:txBody>
          <a:bodyPr/>
          <a:lstStyle/>
          <a:p>
            <a:r>
              <a:rPr lang="en-GB" dirty="0"/>
              <a:t>Kaya (2024). Labour market performance and integration of immigrant workers. Working Paper</a:t>
            </a:r>
          </a:p>
          <a:p>
            <a:r>
              <a:rPr lang="en-GB" dirty="0"/>
              <a:t>Whittard (2024). Working towards a greener future: who, where and what for. Working Paper</a:t>
            </a:r>
          </a:p>
          <a:p>
            <a:r>
              <a:rPr lang="en-GB" dirty="0"/>
              <a:t>Phan et al (2023). Accounting for firms in gender-ethnicity wage gaps throughout the earnings distribution. Working Paper</a:t>
            </a:r>
          </a:p>
          <a:p>
            <a:r>
              <a:rPr lang="en-GB" dirty="0"/>
              <a:t>Distefano (2025).</a:t>
            </a:r>
          </a:p>
        </p:txBody>
      </p:sp>
      <p:sp>
        <p:nvSpPr>
          <p:cNvPr id="3" name="TextBox 2">
            <a:extLst>
              <a:ext uri="{FF2B5EF4-FFF2-40B4-BE49-F238E27FC236}">
                <a16:creationId xmlns:a16="http://schemas.microsoft.com/office/drawing/2014/main" id="{65EEDAC4-9CC8-3DF1-44B6-08ADC1D049DA}"/>
              </a:ext>
            </a:extLst>
          </p:cNvPr>
          <p:cNvSpPr txBox="1"/>
          <p:nvPr/>
        </p:nvSpPr>
        <p:spPr>
          <a:xfrm>
            <a:off x="2795231" y="140600"/>
            <a:ext cx="8679977" cy="646331"/>
          </a:xfrm>
          <a:prstGeom prst="rect">
            <a:avLst/>
          </a:prstGeom>
          <a:noFill/>
        </p:spPr>
        <p:txBody>
          <a:bodyPr wrap="square" rtlCol="0">
            <a:spAutoFit/>
          </a:bodyPr>
          <a:lstStyle/>
          <a:p>
            <a:r>
              <a:rPr lang="en-GB" sz="3600" b="1" dirty="0">
                <a:solidFill>
                  <a:schemeClr val="accent6">
                    <a:lumMod val="75000"/>
                  </a:schemeClr>
                </a:solidFill>
              </a:rPr>
              <a:t>Some research</a:t>
            </a:r>
          </a:p>
        </p:txBody>
      </p:sp>
      <p:pic>
        <p:nvPicPr>
          <p:cNvPr id="4" name="Picture 3" descr="University of Stirling Logo">
            <a:extLst>
              <a:ext uri="{FF2B5EF4-FFF2-40B4-BE49-F238E27FC236}">
                <a16:creationId xmlns:a16="http://schemas.microsoft.com/office/drawing/2014/main" id="{1F4C0C42-C261-04D3-3B3A-6107FDBA0091}"/>
              </a:ext>
            </a:extLst>
          </p:cNvPr>
          <p:cNvPicPr>
            <a:picLocks noChangeAspect="1"/>
          </p:cNvPicPr>
          <p:nvPr/>
        </p:nvPicPr>
        <p:blipFill rotWithShape="1">
          <a:blip r:embed="rId2"/>
          <a:srcRect l="18152" t="23140" r="17162" b="24793"/>
          <a:stretch/>
        </p:blipFill>
        <p:spPr>
          <a:xfrm>
            <a:off x="6819406" y="6050212"/>
            <a:ext cx="2137338" cy="676258"/>
          </a:xfrm>
          <a:prstGeom prst="rect">
            <a:avLst/>
          </a:prstGeom>
        </p:spPr>
      </p:pic>
    </p:spTree>
    <p:extLst>
      <p:ext uri="{BB962C8B-B14F-4D97-AF65-F5344CB8AC3E}">
        <p14:creationId xmlns:p14="http://schemas.microsoft.com/office/powerpoint/2010/main" val="693693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1E1BF1B-55D2-AB39-1B6A-ACEC30ECCC96}"/>
              </a:ext>
            </a:extLst>
          </p:cNvPr>
          <p:cNvSpPr>
            <a:spLocks noGrp="1"/>
          </p:cNvSpPr>
          <p:nvPr>
            <p:ph sz="quarter" idx="11"/>
          </p:nvPr>
        </p:nvSpPr>
        <p:spPr/>
        <p:txBody>
          <a:bodyPr/>
          <a:lstStyle/>
          <a:p>
            <a:r>
              <a:rPr lang="en-GB" dirty="0"/>
              <a:t>HMRC data, for 1% of employees in the UK who should be represented in the ASHE sample, includes:</a:t>
            </a:r>
          </a:p>
          <a:p>
            <a:pPr lvl="1"/>
            <a:r>
              <a:rPr lang="en-GB" dirty="0"/>
              <a:t>Pay As You Earn (PAYE):</a:t>
            </a:r>
          </a:p>
          <a:p>
            <a:pPr lvl="2"/>
            <a:r>
              <a:rPr lang="en-GB" dirty="0"/>
              <a:t>Those who has employee jobs or occupational pensions </a:t>
            </a:r>
          </a:p>
          <a:p>
            <a:pPr lvl="2"/>
            <a:r>
              <a:rPr lang="en-GB" dirty="0"/>
              <a:t>Details of employment, and payment submission records (monthly/weekly)</a:t>
            </a:r>
          </a:p>
          <a:p>
            <a:pPr lvl="2"/>
            <a:r>
              <a:rPr lang="en-GB" dirty="0"/>
              <a:t>Tax year 2015-2019</a:t>
            </a:r>
          </a:p>
          <a:p>
            <a:pPr lvl="1"/>
            <a:r>
              <a:rPr lang="en-GB" dirty="0"/>
              <a:t>Self-assessment (SA):</a:t>
            </a:r>
          </a:p>
          <a:p>
            <a:pPr lvl="2"/>
            <a:r>
              <a:rPr lang="en-GB" dirty="0"/>
              <a:t>Those who made self-assessment returns</a:t>
            </a:r>
          </a:p>
          <a:p>
            <a:pPr lvl="2"/>
            <a:r>
              <a:rPr lang="en-GB" dirty="0"/>
              <a:t>Details of returns but missing key personal characteristics</a:t>
            </a:r>
          </a:p>
          <a:p>
            <a:pPr lvl="2"/>
            <a:r>
              <a:rPr lang="en-GB" dirty="0"/>
              <a:t>Covers self-employment income &amp; employment income &amp; other types of income</a:t>
            </a:r>
          </a:p>
          <a:p>
            <a:pPr lvl="2"/>
            <a:r>
              <a:rPr lang="en-GB" dirty="0"/>
              <a:t>Tax year 2011-2018</a:t>
            </a:r>
          </a:p>
          <a:p>
            <a:pPr lvl="2"/>
            <a:endParaRPr lang="en-GB" dirty="0"/>
          </a:p>
          <a:p>
            <a:pPr lvl="2"/>
            <a:endParaRPr lang="en-GB" dirty="0"/>
          </a:p>
          <a:p>
            <a:pPr lvl="1"/>
            <a:endParaRPr lang="en-GB" dirty="0"/>
          </a:p>
          <a:p>
            <a:pPr lvl="1"/>
            <a:endParaRPr lang="en-GB" dirty="0"/>
          </a:p>
        </p:txBody>
      </p:sp>
      <p:sp>
        <p:nvSpPr>
          <p:cNvPr id="3" name="TextBox 2">
            <a:extLst>
              <a:ext uri="{FF2B5EF4-FFF2-40B4-BE49-F238E27FC236}">
                <a16:creationId xmlns:a16="http://schemas.microsoft.com/office/drawing/2014/main" id="{AFC4A3F7-0A96-1534-538E-A5C73B07C7AF}"/>
              </a:ext>
            </a:extLst>
          </p:cNvPr>
          <p:cNvSpPr txBox="1"/>
          <p:nvPr/>
        </p:nvSpPr>
        <p:spPr>
          <a:xfrm>
            <a:off x="2795231" y="140600"/>
            <a:ext cx="8679977" cy="646331"/>
          </a:xfrm>
          <a:prstGeom prst="rect">
            <a:avLst/>
          </a:prstGeom>
          <a:noFill/>
        </p:spPr>
        <p:txBody>
          <a:bodyPr wrap="square" rtlCol="0">
            <a:spAutoFit/>
          </a:bodyPr>
          <a:lstStyle/>
          <a:p>
            <a:r>
              <a:rPr lang="en-GB" sz="3600" b="1" dirty="0">
                <a:solidFill>
                  <a:schemeClr val="accent6">
                    <a:lumMod val="75000"/>
                  </a:schemeClr>
                </a:solidFill>
              </a:rPr>
              <a:t>HMRC data</a:t>
            </a:r>
          </a:p>
        </p:txBody>
      </p:sp>
      <p:pic>
        <p:nvPicPr>
          <p:cNvPr id="9" name="Picture 8" descr="University of Stirling Logo">
            <a:extLst>
              <a:ext uri="{FF2B5EF4-FFF2-40B4-BE49-F238E27FC236}">
                <a16:creationId xmlns:a16="http://schemas.microsoft.com/office/drawing/2014/main" id="{D236AC10-9222-6640-E2BD-B5744FF0881F}"/>
              </a:ext>
            </a:extLst>
          </p:cNvPr>
          <p:cNvPicPr>
            <a:picLocks noChangeAspect="1"/>
          </p:cNvPicPr>
          <p:nvPr/>
        </p:nvPicPr>
        <p:blipFill rotWithShape="1">
          <a:blip r:embed="rId3"/>
          <a:srcRect l="18152" t="23140" r="17162" b="24793"/>
          <a:stretch/>
        </p:blipFill>
        <p:spPr>
          <a:xfrm>
            <a:off x="6847115" y="6040975"/>
            <a:ext cx="2137338" cy="676258"/>
          </a:xfrm>
          <a:prstGeom prst="rect">
            <a:avLst/>
          </a:prstGeom>
        </p:spPr>
      </p:pic>
    </p:spTree>
    <p:extLst>
      <p:ext uri="{BB962C8B-B14F-4D97-AF65-F5344CB8AC3E}">
        <p14:creationId xmlns:p14="http://schemas.microsoft.com/office/powerpoint/2010/main" val="2837723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niversity of Stirling Logo">
            <a:extLst>
              <a:ext uri="{FF2B5EF4-FFF2-40B4-BE49-F238E27FC236}">
                <a16:creationId xmlns:a16="http://schemas.microsoft.com/office/drawing/2014/main" id="{5A34D50D-4034-D19D-0060-94E8828F16E1}"/>
              </a:ext>
            </a:extLst>
          </p:cNvPr>
          <p:cNvPicPr>
            <a:picLocks noChangeAspect="1"/>
          </p:cNvPicPr>
          <p:nvPr/>
        </p:nvPicPr>
        <p:blipFill rotWithShape="1">
          <a:blip r:embed="rId2"/>
          <a:srcRect l="18152" t="23140" r="17162" b="24793"/>
          <a:stretch/>
        </p:blipFill>
        <p:spPr>
          <a:xfrm>
            <a:off x="6819406" y="6050212"/>
            <a:ext cx="2137338" cy="676258"/>
          </a:xfrm>
          <a:prstGeom prst="rect">
            <a:avLst/>
          </a:prstGeom>
        </p:spPr>
      </p:pic>
      <p:sp>
        <p:nvSpPr>
          <p:cNvPr id="4" name="TextBox 3">
            <a:extLst>
              <a:ext uri="{FF2B5EF4-FFF2-40B4-BE49-F238E27FC236}">
                <a16:creationId xmlns:a16="http://schemas.microsoft.com/office/drawing/2014/main" id="{3823425B-CBF0-4FF4-C1F2-6642831DBAEB}"/>
              </a:ext>
            </a:extLst>
          </p:cNvPr>
          <p:cNvSpPr txBox="1"/>
          <p:nvPr/>
        </p:nvSpPr>
        <p:spPr>
          <a:xfrm>
            <a:off x="2795231" y="140600"/>
            <a:ext cx="8679977" cy="646331"/>
          </a:xfrm>
          <a:prstGeom prst="rect">
            <a:avLst/>
          </a:prstGeom>
          <a:noFill/>
        </p:spPr>
        <p:txBody>
          <a:bodyPr wrap="square" rtlCol="0">
            <a:spAutoFit/>
          </a:bodyPr>
          <a:lstStyle/>
          <a:p>
            <a:r>
              <a:rPr lang="en-GB" sz="3600" b="1" dirty="0">
                <a:solidFill>
                  <a:schemeClr val="accent6">
                    <a:lumMod val="75000"/>
                  </a:schemeClr>
                </a:solidFill>
              </a:rPr>
              <a:t>ASHE-HMRC PAYE &amp; SA</a:t>
            </a:r>
          </a:p>
        </p:txBody>
      </p:sp>
      <p:sp>
        <p:nvSpPr>
          <p:cNvPr id="5" name="Content Placeholder 1">
            <a:extLst>
              <a:ext uri="{FF2B5EF4-FFF2-40B4-BE49-F238E27FC236}">
                <a16:creationId xmlns:a16="http://schemas.microsoft.com/office/drawing/2014/main" id="{E77B26FC-D3E9-49FB-56CA-4A933E8671E2}"/>
              </a:ext>
            </a:extLst>
          </p:cNvPr>
          <p:cNvSpPr txBox="1">
            <a:spLocks/>
          </p:cNvSpPr>
          <p:nvPr/>
        </p:nvSpPr>
        <p:spPr>
          <a:xfrm>
            <a:off x="863125" y="940416"/>
            <a:ext cx="10478165" cy="4779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What can I do with it?</a:t>
            </a:r>
          </a:p>
          <a:p>
            <a:pPr lvl="1"/>
            <a:r>
              <a:rPr lang="en-GB" dirty="0"/>
              <a:t>Detailed employment and payslips (monthly/weekly within the gap of ASHE)</a:t>
            </a:r>
          </a:p>
          <a:p>
            <a:pPr lvl="1"/>
            <a:r>
              <a:rPr lang="en-GB" dirty="0"/>
              <a:t>Details of different sources of income from self-employment</a:t>
            </a:r>
          </a:p>
          <a:p>
            <a:r>
              <a:rPr lang="en-GB" dirty="0"/>
              <a:t>Direct analysis</a:t>
            </a:r>
          </a:p>
          <a:p>
            <a:pPr lvl="1"/>
            <a:r>
              <a:rPr lang="en-GB" dirty="0"/>
              <a:t>wage dynamics</a:t>
            </a:r>
          </a:p>
          <a:p>
            <a:pPr lvl="1"/>
            <a:r>
              <a:rPr lang="en-GB" dirty="0"/>
              <a:t>employment dynamics</a:t>
            </a:r>
          </a:p>
          <a:p>
            <a:r>
              <a:rPr lang="en-GB" dirty="0"/>
              <a:t>Combine high-quality ASHE data at an annual level</a:t>
            </a:r>
          </a:p>
          <a:p>
            <a:pPr marL="0" indent="0">
              <a:buFont typeface="Arial" panose="020B0604020202020204" pitchFamily="34" charset="0"/>
              <a:buNone/>
            </a:pPr>
            <a:endParaRPr lang="en-GB" dirty="0"/>
          </a:p>
          <a:p>
            <a:endParaRPr lang="en-GB" dirty="0"/>
          </a:p>
        </p:txBody>
      </p:sp>
    </p:spTree>
    <p:extLst>
      <p:ext uri="{BB962C8B-B14F-4D97-AF65-F5344CB8AC3E}">
        <p14:creationId xmlns:p14="http://schemas.microsoft.com/office/powerpoint/2010/main" val="291443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E2A228E-D473-4BC7-3843-A6757D7666DF}"/>
              </a:ext>
            </a:extLst>
          </p:cNvPr>
          <p:cNvSpPr txBox="1"/>
          <p:nvPr/>
        </p:nvSpPr>
        <p:spPr>
          <a:xfrm>
            <a:off x="2795231" y="140600"/>
            <a:ext cx="8679977" cy="646331"/>
          </a:xfrm>
          <a:prstGeom prst="rect">
            <a:avLst/>
          </a:prstGeom>
          <a:noFill/>
        </p:spPr>
        <p:txBody>
          <a:bodyPr wrap="square" rtlCol="0">
            <a:spAutoFit/>
          </a:bodyPr>
          <a:lstStyle/>
          <a:p>
            <a:r>
              <a:rPr lang="en-GB" sz="3600" b="1" dirty="0">
                <a:solidFill>
                  <a:schemeClr val="accent6">
                    <a:lumMod val="75000"/>
                  </a:schemeClr>
                </a:solidFill>
              </a:rPr>
              <a:t>Combining ASHE and HMRC data</a:t>
            </a:r>
          </a:p>
        </p:txBody>
      </p:sp>
      <p:grpSp>
        <p:nvGrpSpPr>
          <p:cNvPr id="43" name="Group 42">
            <a:extLst>
              <a:ext uri="{FF2B5EF4-FFF2-40B4-BE49-F238E27FC236}">
                <a16:creationId xmlns:a16="http://schemas.microsoft.com/office/drawing/2014/main" id="{B84FF785-E642-151A-5C26-C186CC51E977}"/>
              </a:ext>
            </a:extLst>
          </p:cNvPr>
          <p:cNvGrpSpPr/>
          <p:nvPr/>
        </p:nvGrpSpPr>
        <p:grpSpPr>
          <a:xfrm>
            <a:off x="290918" y="1768781"/>
            <a:ext cx="1759792" cy="2059623"/>
            <a:chOff x="540586" y="1745412"/>
            <a:chExt cx="1759792" cy="2059623"/>
          </a:xfrm>
        </p:grpSpPr>
        <p:sp>
          <p:nvSpPr>
            <p:cNvPr id="4" name="Flowchart: Process 3">
              <a:extLst>
                <a:ext uri="{FF2B5EF4-FFF2-40B4-BE49-F238E27FC236}">
                  <a16:creationId xmlns:a16="http://schemas.microsoft.com/office/drawing/2014/main" id="{0E84BDF4-5197-F247-B25C-AF1A13B3600B}"/>
                </a:ext>
              </a:extLst>
            </p:cNvPr>
            <p:cNvSpPr/>
            <p:nvPr/>
          </p:nvSpPr>
          <p:spPr>
            <a:xfrm>
              <a:off x="540589" y="2265872"/>
              <a:ext cx="1759789"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Pay submissions</a:t>
              </a:r>
            </a:p>
          </p:txBody>
        </p:sp>
        <p:sp>
          <p:nvSpPr>
            <p:cNvPr id="5" name="Flowchart: Process 4">
              <a:extLst>
                <a:ext uri="{FF2B5EF4-FFF2-40B4-BE49-F238E27FC236}">
                  <a16:creationId xmlns:a16="http://schemas.microsoft.com/office/drawing/2014/main" id="{C8455927-BC95-EDB8-9750-9D9404D81092}"/>
                </a:ext>
              </a:extLst>
            </p:cNvPr>
            <p:cNvSpPr/>
            <p:nvPr/>
          </p:nvSpPr>
          <p:spPr>
            <a:xfrm>
              <a:off x="540586" y="2807058"/>
              <a:ext cx="1759789"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Employment</a:t>
              </a:r>
            </a:p>
          </p:txBody>
        </p:sp>
        <p:sp>
          <p:nvSpPr>
            <p:cNvPr id="6" name="Flowchart: Process 5">
              <a:extLst>
                <a:ext uri="{FF2B5EF4-FFF2-40B4-BE49-F238E27FC236}">
                  <a16:creationId xmlns:a16="http://schemas.microsoft.com/office/drawing/2014/main" id="{7481692B-D62A-666A-5263-8915E6CF2A91}"/>
                </a:ext>
              </a:extLst>
            </p:cNvPr>
            <p:cNvSpPr/>
            <p:nvPr/>
          </p:nvSpPr>
          <p:spPr>
            <a:xfrm>
              <a:off x="540586" y="3347835"/>
              <a:ext cx="1759789"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End of year</a:t>
              </a:r>
            </a:p>
          </p:txBody>
        </p:sp>
        <p:sp>
          <p:nvSpPr>
            <p:cNvPr id="10" name="Flowchart: Process 9">
              <a:extLst>
                <a:ext uri="{FF2B5EF4-FFF2-40B4-BE49-F238E27FC236}">
                  <a16:creationId xmlns:a16="http://schemas.microsoft.com/office/drawing/2014/main" id="{D5383883-8CF3-B9C1-58B3-1EE547E03185}"/>
                </a:ext>
              </a:extLst>
            </p:cNvPr>
            <p:cNvSpPr/>
            <p:nvPr/>
          </p:nvSpPr>
          <p:spPr>
            <a:xfrm>
              <a:off x="759124" y="1745412"/>
              <a:ext cx="1328468" cy="457200"/>
            </a:xfrm>
            <a:prstGeom prst="flowChartProcess">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Source files</a:t>
              </a:r>
            </a:p>
          </p:txBody>
        </p:sp>
      </p:grpSp>
      <p:grpSp>
        <p:nvGrpSpPr>
          <p:cNvPr id="42" name="Group 41">
            <a:extLst>
              <a:ext uri="{FF2B5EF4-FFF2-40B4-BE49-F238E27FC236}">
                <a16:creationId xmlns:a16="http://schemas.microsoft.com/office/drawing/2014/main" id="{0828D902-5798-5708-2B26-0DE053E864E7}"/>
              </a:ext>
            </a:extLst>
          </p:cNvPr>
          <p:cNvGrpSpPr/>
          <p:nvPr/>
        </p:nvGrpSpPr>
        <p:grpSpPr>
          <a:xfrm>
            <a:off x="2157384" y="1744859"/>
            <a:ext cx="2242870" cy="2592140"/>
            <a:chOff x="2553416" y="1745412"/>
            <a:chExt cx="2242870" cy="2592140"/>
          </a:xfrm>
        </p:grpSpPr>
        <p:sp>
          <p:nvSpPr>
            <p:cNvPr id="11" name="Flowchart: Process 10">
              <a:extLst>
                <a:ext uri="{FF2B5EF4-FFF2-40B4-BE49-F238E27FC236}">
                  <a16:creationId xmlns:a16="http://schemas.microsoft.com/office/drawing/2014/main" id="{9BCE8DE1-8DAD-2844-DDCA-1631A25DF35F}"/>
                </a:ext>
              </a:extLst>
            </p:cNvPr>
            <p:cNvSpPr/>
            <p:nvPr/>
          </p:nvSpPr>
          <p:spPr>
            <a:xfrm>
              <a:off x="2889849" y="1745412"/>
              <a:ext cx="1328468" cy="457200"/>
            </a:xfrm>
            <a:prstGeom prst="flowChartProcess">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Output files</a:t>
              </a:r>
            </a:p>
          </p:txBody>
        </p:sp>
        <p:sp>
          <p:nvSpPr>
            <p:cNvPr id="13" name="Flowchart: Process 12">
              <a:extLst>
                <a:ext uri="{FF2B5EF4-FFF2-40B4-BE49-F238E27FC236}">
                  <a16:creationId xmlns:a16="http://schemas.microsoft.com/office/drawing/2014/main" id="{EB987109-94F2-3EC8-832A-83D81133620C}"/>
                </a:ext>
              </a:extLst>
            </p:cNvPr>
            <p:cNvSpPr/>
            <p:nvPr/>
          </p:nvSpPr>
          <p:spPr>
            <a:xfrm>
              <a:off x="2553419" y="2265872"/>
              <a:ext cx="2242866"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err="1"/>
                <a:t>Paye_weekly_clean</a:t>
              </a:r>
              <a:endParaRPr lang="en-GB" dirty="0"/>
            </a:p>
          </p:txBody>
        </p:sp>
        <p:sp>
          <p:nvSpPr>
            <p:cNvPr id="14" name="Flowchart: Process 13">
              <a:extLst>
                <a:ext uri="{FF2B5EF4-FFF2-40B4-BE49-F238E27FC236}">
                  <a16:creationId xmlns:a16="http://schemas.microsoft.com/office/drawing/2014/main" id="{833EB974-B069-0267-A392-AF10D15665E4}"/>
                </a:ext>
              </a:extLst>
            </p:cNvPr>
            <p:cNvSpPr/>
            <p:nvPr/>
          </p:nvSpPr>
          <p:spPr>
            <a:xfrm>
              <a:off x="2553416" y="2817113"/>
              <a:ext cx="2242867"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err="1"/>
                <a:t>Paye_monthly_clean</a:t>
              </a:r>
              <a:endParaRPr lang="en-GB" dirty="0"/>
            </a:p>
          </p:txBody>
        </p:sp>
        <p:sp>
          <p:nvSpPr>
            <p:cNvPr id="15" name="Flowchart: Process 14">
              <a:extLst>
                <a:ext uri="{FF2B5EF4-FFF2-40B4-BE49-F238E27FC236}">
                  <a16:creationId xmlns:a16="http://schemas.microsoft.com/office/drawing/2014/main" id="{BCAC500A-5F8B-ED3C-18C1-D284F9D986D5}"/>
                </a:ext>
              </a:extLst>
            </p:cNvPr>
            <p:cNvSpPr/>
            <p:nvPr/>
          </p:nvSpPr>
          <p:spPr>
            <a:xfrm>
              <a:off x="2553418" y="3367476"/>
              <a:ext cx="2242868"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err="1"/>
                <a:t>Paye_weekly_panel</a:t>
              </a:r>
              <a:endParaRPr lang="en-GB" dirty="0"/>
            </a:p>
          </p:txBody>
        </p:sp>
        <p:sp>
          <p:nvSpPr>
            <p:cNvPr id="16" name="Flowchart: Process 15">
              <a:extLst>
                <a:ext uri="{FF2B5EF4-FFF2-40B4-BE49-F238E27FC236}">
                  <a16:creationId xmlns:a16="http://schemas.microsoft.com/office/drawing/2014/main" id="{208A7B34-0217-EE2C-3D3B-237B8E4EA187}"/>
                </a:ext>
              </a:extLst>
            </p:cNvPr>
            <p:cNvSpPr/>
            <p:nvPr/>
          </p:nvSpPr>
          <p:spPr>
            <a:xfrm>
              <a:off x="2553416" y="3880352"/>
              <a:ext cx="2242868"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err="1"/>
                <a:t>Paye_monthly_panel</a:t>
              </a:r>
              <a:endParaRPr lang="en-GB" dirty="0"/>
            </a:p>
          </p:txBody>
        </p:sp>
      </p:grpSp>
      <p:grpSp>
        <p:nvGrpSpPr>
          <p:cNvPr id="54" name="Group 53">
            <a:extLst>
              <a:ext uri="{FF2B5EF4-FFF2-40B4-BE49-F238E27FC236}">
                <a16:creationId xmlns:a16="http://schemas.microsoft.com/office/drawing/2014/main" id="{42C7791E-840F-64B2-57C0-16490D2C8B63}"/>
              </a:ext>
            </a:extLst>
          </p:cNvPr>
          <p:cNvGrpSpPr/>
          <p:nvPr/>
        </p:nvGrpSpPr>
        <p:grpSpPr>
          <a:xfrm>
            <a:off x="1392532" y="1122661"/>
            <a:ext cx="8235359" cy="559619"/>
            <a:chOff x="1538374" y="1122533"/>
            <a:chExt cx="8235359" cy="559619"/>
          </a:xfrm>
        </p:grpSpPr>
        <p:sp>
          <p:nvSpPr>
            <p:cNvPr id="12" name="Flowchart: Process 11">
              <a:extLst>
                <a:ext uri="{FF2B5EF4-FFF2-40B4-BE49-F238E27FC236}">
                  <a16:creationId xmlns:a16="http://schemas.microsoft.com/office/drawing/2014/main" id="{662E94FF-C8CC-3C68-FFF2-F90D33A28B19}"/>
                </a:ext>
              </a:extLst>
            </p:cNvPr>
            <p:cNvSpPr/>
            <p:nvPr/>
          </p:nvSpPr>
          <p:spPr>
            <a:xfrm>
              <a:off x="1538374" y="1224952"/>
              <a:ext cx="1759789" cy="457200"/>
            </a:xfrm>
            <a:prstGeom prst="flowChartProcess">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HMRC PAYE</a:t>
              </a:r>
            </a:p>
          </p:txBody>
        </p:sp>
        <p:sp>
          <p:nvSpPr>
            <p:cNvPr id="2" name="Flowchart: Process 1">
              <a:extLst>
                <a:ext uri="{FF2B5EF4-FFF2-40B4-BE49-F238E27FC236}">
                  <a16:creationId xmlns:a16="http://schemas.microsoft.com/office/drawing/2014/main" id="{299B4FDF-27E4-93B4-88EB-1E6F51132D0C}"/>
                </a:ext>
              </a:extLst>
            </p:cNvPr>
            <p:cNvSpPr/>
            <p:nvPr/>
          </p:nvSpPr>
          <p:spPr>
            <a:xfrm>
              <a:off x="8013944" y="1224952"/>
              <a:ext cx="1759789" cy="457200"/>
            </a:xfrm>
            <a:prstGeom prst="flowChartProcess">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HMRC SA</a:t>
              </a:r>
            </a:p>
          </p:txBody>
        </p:sp>
        <p:sp>
          <p:nvSpPr>
            <p:cNvPr id="7" name="Flowchart: Process 6">
              <a:extLst>
                <a:ext uri="{FF2B5EF4-FFF2-40B4-BE49-F238E27FC236}">
                  <a16:creationId xmlns:a16="http://schemas.microsoft.com/office/drawing/2014/main" id="{4DCBD6E8-0A90-7A09-2E49-2929F1A2A0A5}"/>
                </a:ext>
              </a:extLst>
            </p:cNvPr>
            <p:cNvSpPr/>
            <p:nvPr/>
          </p:nvSpPr>
          <p:spPr>
            <a:xfrm>
              <a:off x="4934307" y="1122533"/>
              <a:ext cx="1095557" cy="296880"/>
            </a:xfrm>
            <a:prstGeom prst="flowChartProcess">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err="1">
                  <a:solidFill>
                    <a:schemeClr val="tx1"/>
                  </a:solidFill>
                </a:rPr>
                <a:t>hmrc_id</a:t>
              </a:r>
              <a:endParaRPr lang="en-GB" b="1" dirty="0">
                <a:solidFill>
                  <a:schemeClr val="tx1"/>
                </a:solidFill>
              </a:endParaRPr>
            </a:p>
          </p:txBody>
        </p:sp>
        <p:cxnSp>
          <p:nvCxnSpPr>
            <p:cNvPr id="18" name="Straight Arrow Connector 17">
              <a:extLst>
                <a:ext uri="{FF2B5EF4-FFF2-40B4-BE49-F238E27FC236}">
                  <a16:creationId xmlns:a16="http://schemas.microsoft.com/office/drawing/2014/main" id="{7072F4E9-7B74-FC8F-9313-FDF85D42C59C}"/>
                </a:ext>
              </a:extLst>
            </p:cNvPr>
            <p:cNvCxnSpPr>
              <a:cxnSpLocks/>
              <a:endCxn id="2" idx="1"/>
            </p:cNvCxnSpPr>
            <p:nvPr/>
          </p:nvCxnSpPr>
          <p:spPr>
            <a:xfrm>
              <a:off x="3298163" y="1453552"/>
              <a:ext cx="4715781" cy="0"/>
            </a:xfrm>
            <a:prstGeom prst="straightConnector1">
              <a:avLst/>
            </a:prstGeom>
            <a:ln w="19050">
              <a:prstDash val="dash"/>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40" name="Group 39">
            <a:extLst>
              <a:ext uri="{FF2B5EF4-FFF2-40B4-BE49-F238E27FC236}">
                <a16:creationId xmlns:a16="http://schemas.microsoft.com/office/drawing/2014/main" id="{CADF1F85-5513-943E-F9BE-420681740F01}"/>
              </a:ext>
            </a:extLst>
          </p:cNvPr>
          <p:cNvGrpSpPr/>
          <p:nvPr/>
        </p:nvGrpSpPr>
        <p:grpSpPr>
          <a:xfrm>
            <a:off x="9179514" y="1780661"/>
            <a:ext cx="2255949" cy="4749719"/>
            <a:chOff x="6755774" y="1741100"/>
            <a:chExt cx="2255949" cy="4749719"/>
          </a:xfrm>
        </p:grpSpPr>
        <p:sp>
          <p:nvSpPr>
            <p:cNvPr id="28" name="Flowchart: Process 27">
              <a:extLst>
                <a:ext uri="{FF2B5EF4-FFF2-40B4-BE49-F238E27FC236}">
                  <a16:creationId xmlns:a16="http://schemas.microsoft.com/office/drawing/2014/main" id="{07D54C63-FC38-4635-0C62-D9A4EF956EAE}"/>
                </a:ext>
              </a:extLst>
            </p:cNvPr>
            <p:cNvSpPr/>
            <p:nvPr/>
          </p:nvSpPr>
          <p:spPr>
            <a:xfrm>
              <a:off x="7027652" y="1741100"/>
              <a:ext cx="1328468" cy="457200"/>
            </a:xfrm>
            <a:prstGeom prst="flowChartProcess">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Source files</a:t>
              </a:r>
            </a:p>
          </p:txBody>
        </p:sp>
        <p:sp>
          <p:nvSpPr>
            <p:cNvPr id="30" name="Flowchart: Process 29">
              <a:extLst>
                <a:ext uri="{FF2B5EF4-FFF2-40B4-BE49-F238E27FC236}">
                  <a16:creationId xmlns:a16="http://schemas.microsoft.com/office/drawing/2014/main" id="{39204141-AC9E-2447-C64E-BE1883B89C9F}"/>
                </a:ext>
              </a:extLst>
            </p:cNvPr>
            <p:cNvSpPr/>
            <p:nvPr/>
          </p:nvSpPr>
          <p:spPr>
            <a:xfrm>
              <a:off x="6768857" y="2281620"/>
              <a:ext cx="2242866"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err="1"/>
                <a:t>Sa_rtn_tf</a:t>
              </a:r>
              <a:endParaRPr lang="en-GB" dirty="0"/>
            </a:p>
          </p:txBody>
        </p:sp>
        <p:sp>
          <p:nvSpPr>
            <p:cNvPr id="31" name="Flowchart: Process 30">
              <a:extLst>
                <a:ext uri="{FF2B5EF4-FFF2-40B4-BE49-F238E27FC236}">
                  <a16:creationId xmlns:a16="http://schemas.microsoft.com/office/drawing/2014/main" id="{8EC73285-7DF2-8B08-DE59-EC92A5E85EC6}"/>
                </a:ext>
              </a:extLst>
            </p:cNvPr>
            <p:cNvSpPr/>
            <p:nvPr/>
          </p:nvSpPr>
          <p:spPr>
            <a:xfrm>
              <a:off x="6768857" y="2844097"/>
              <a:ext cx="2242866"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err="1"/>
                <a:t>Sa_cwh_ar_str</a:t>
              </a:r>
              <a:endParaRPr lang="en-GB" dirty="0"/>
            </a:p>
          </p:txBody>
        </p:sp>
        <p:sp>
          <p:nvSpPr>
            <p:cNvPr id="32" name="Flowchart: Process 31">
              <a:extLst>
                <a:ext uri="{FF2B5EF4-FFF2-40B4-BE49-F238E27FC236}">
                  <a16:creationId xmlns:a16="http://schemas.microsoft.com/office/drawing/2014/main" id="{BE76209F-5B1B-A533-961F-519F320A6F6B}"/>
                </a:ext>
              </a:extLst>
            </p:cNvPr>
            <p:cNvSpPr/>
            <p:nvPr/>
          </p:nvSpPr>
          <p:spPr>
            <a:xfrm>
              <a:off x="6768857" y="3367476"/>
              <a:ext cx="2242866"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Sa_cwh_ar_rtn_1</a:t>
              </a:r>
            </a:p>
          </p:txBody>
        </p:sp>
        <p:sp>
          <p:nvSpPr>
            <p:cNvPr id="33" name="Flowchart: Process 32">
              <a:extLst>
                <a:ext uri="{FF2B5EF4-FFF2-40B4-BE49-F238E27FC236}">
                  <a16:creationId xmlns:a16="http://schemas.microsoft.com/office/drawing/2014/main" id="{6B5025C9-D10E-FCE6-6A84-7292461A7FFE}"/>
                </a:ext>
              </a:extLst>
            </p:cNvPr>
            <p:cNvSpPr/>
            <p:nvPr/>
          </p:nvSpPr>
          <p:spPr>
            <a:xfrm>
              <a:off x="6768857" y="3907677"/>
              <a:ext cx="2242866"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Sa_cwh_ar_rtn_4</a:t>
              </a:r>
            </a:p>
          </p:txBody>
        </p:sp>
        <p:sp>
          <p:nvSpPr>
            <p:cNvPr id="34" name="Flowchart: Process 33">
              <a:extLst>
                <a:ext uri="{FF2B5EF4-FFF2-40B4-BE49-F238E27FC236}">
                  <a16:creationId xmlns:a16="http://schemas.microsoft.com/office/drawing/2014/main" id="{AA01E676-5529-B79C-5AAA-C975205243A1}"/>
                </a:ext>
              </a:extLst>
            </p:cNvPr>
            <p:cNvSpPr/>
            <p:nvPr/>
          </p:nvSpPr>
          <p:spPr>
            <a:xfrm>
              <a:off x="6768857" y="4425018"/>
              <a:ext cx="2242866"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Sa_rtn_3</a:t>
              </a:r>
            </a:p>
          </p:txBody>
        </p:sp>
        <p:sp>
          <p:nvSpPr>
            <p:cNvPr id="35" name="Flowchart: Process 34">
              <a:extLst>
                <a:ext uri="{FF2B5EF4-FFF2-40B4-BE49-F238E27FC236}">
                  <a16:creationId xmlns:a16="http://schemas.microsoft.com/office/drawing/2014/main" id="{70B67619-EF6F-3A58-F313-4929D8D3B92F}"/>
                </a:ext>
              </a:extLst>
            </p:cNvPr>
            <p:cNvSpPr/>
            <p:nvPr/>
          </p:nvSpPr>
          <p:spPr>
            <a:xfrm>
              <a:off x="6755774" y="4965795"/>
              <a:ext cx="2242866"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Sa_rtn_10</a:t>
              </a:r>
            </a:p>
          </p:txBody>
        </p:sp>
        <p:sp>
          <p:nvSpPr>
            <p:cNvPr id="36" name="Flowchart: Process 35">
              <a:extLst>
                <a:ext uri="{FF2B5EF4-FFF2-40B4-BE49-F238E27FC236}">
                  <a16:creationId xmlns:a16="http://schemas.microsoft.com/office/drawing/2014/main" id="{0EE04654-0A89-38B4-FCA4-CBFAE1DC69EC}"/>
                </a:ext>
              </a:extLst>
            </p:cNvPr>
            <p:cNvSpPr/>
            <p:nvPr/>
          </p:nvSpPr>
          <p:spPr>
            <a:xfrm>
              <a:off x="6755774" y="5489174"/>
              <a:ext cx="2242866"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Sa_sa_302</a:t>
              </a:r>
            </a:p>
          </p:txBody>
        </p:sp>
        <p:sp>
          <p:nvSpPr>
            <p:cNvPr id="37" name="Flowchart: Process 36">
              <a:extLst>
                <a:ext uri="{FF2B5EF4-FFF2-40B4-BE49-F238E27FC236}">
                  <a16:creationId xmlns:a16="http://schemas.microsoft.com/office/drawing/2014/main" id="{C8287FD3-1A8C-8144-8E13-149CA3C17B12}"/>
                </a:ext>
              </a:extLst>
            </p:cNvPr>
            <p:cNvSpPr/>
            <p:nvPr/>
          </p:nvSpPr>
          <p:spPr>
            <a:xfrm>
              <a:off x="6755774" y="6033619"/>
              <a:ext cx="2242866"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err="1"/>
                <a:t>Sa_txp_dtls</a:t>
              </a:r>
              <a:endParaRPr lang="en-GB" dirty="0"/>
            </a:p>
          </p:txBody>
        </p:sp>
      </p:grpSp>
      <p:grpSp>
        <p:nvGrpSpPr>
          <p:cNvPr id="41" name="Group 40">
            <a:extLst>
              <a:ext uri="{FF2B5EF4-FFF2-40B4-BE49-F238E27FC236}">
                <a16:creationId xmlns:a16="http://schemas.microsoft.com/office/drawing/2014/main" id="{51B058D2-5289-DF1B-9970-68153E6E5C97}"/>
              </a:ext>
            </a:extLst>
          </p:cNvPr>
          <p:cNvGrpSpPr/>
          <p:nvPr/>
        </p:nvGrpSpPr>
        <p:grpSpPr>
          <a:xfrm>
            <a:off x="6843050" y="1780661"/>
            <a:ext cx="2242866" cy="2077949"/>
            <a:chOff x="9531329" y="1741100"/>
            <a:chExt cx="2242866" cy="2077949"/>
          </a:xfrm>
        </p:grpSpPr>
        <p:sp>
          <p:nvSpPr>
            <p:cNvPr id="29" name="Flowchart: Process 28">
              <a:extLst>
                <a:ext uri="{FF2B5EF4-FFF2-40B4-BE49-F238E27FC236}">
                  <a16:creationId xmlns:a16="http://schemas.microsoft.com/office/drawing/2014/main" id="{8DB577CB-9DD2-43F9-2797-FF73015B1C53}"/>
                </a:ext>
              </a:extLst>
            </p:cNvPr>
            <p:cNvSpPr/>
            <p:nvPr/>
          </p:nvSpPr>
          <p:spPr>
            <a:xfrm>
              <a:off x="9836987" y="1741100"/>
              <a:ext cx="1328468" cy="457200"/>
            </a:xfrm>
            <a:prstGeom prst="flowChartProcess">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Output files</a:t>
              </a:r>
            </a:p>
          </p:txBody>
        </p:sp>
        <p:sp>
          <p:nvSpPr>
            <p:cNvPr id="38" name="Flowchart: Process 37">
              <a:extLst>
                <a:ext uri="{FF2B5EF4-FFF2-40B4-BE49-F238E27FC236}">
                  <a16:creationId xmlns:a16="http://schemas.microsoft.com/office/drawing/2014/main" id="{6745006E-093B-A2FF-AE36-36047BF6D443}"/>
                </a:ext>
              </a:extLst>
            </p:cNvPr>
            <p:cNvSpPr/>
            <p:nvPr/>
          </p:nvSpPr>
          <p:spPr>
            <a:xfrm>
              <a:off x="9531329" y="2817113"/>
              <a:ext cx="2242866"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err="1"/>
                <a:t>Sa_master</a:t>
              </a:r>
              <a:endParaRPr lang="en-GB" dirty="0"/>
            </a:p>
          </p:txBody>
        </p:sp>
        <p:sp>
          <p:nvSpPr>
            <p:cNvPr id="39" name="Flowchart: Process 38">
              <a:extLst>
                <a:ext uri="{FF2B5EF4-FFF2-40B4-BE49-F238E27FC236}">
                  <a16:creationId xmlns:a16="http://schemas.microsoft.com/office/drawing/2014/main" id="{CDE69C6C-53EA-B8A7-80C6-3B7F50A612B1}"/>
                </a:ext>
              </a:extLst>
            </p:cNvPr>
            <p:cNvSpPr/>
            <p:nvPr/>
          </p:nvSpPr>
          <p:spPr>
            <a:xfrm>
              <a:off x="9531329" y="3361849"/>
              <a:ext cx="2242866" cy="457200"/>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err="1"/>
                <a:t>Sa_subset_master</a:t>
              </a:r>
              <a:endParaRPr lang="en-GB" dirty="0"/>
            </a:p>
          </p:txBody>
        </p:sp>
      </p:grpSp>
      <p:sp>
        <p:nvSpPr>
          <p:cNvPr id="51" name="Flowchart: Process 50">
            <a:extLst>
              <a:ext uri="{FF2B5EF4-FFF2-40B4-BE49-F238E27FC236}">
                <a16:creationId xmlns:a16="http://schemas.microsoft.com/office/drawing/2014/main" id="{EA3F1986-61DA-0424-D7F3-8303B1A871A9}"/>
              </a:ext>
            </a:extLst>
          </p:cNvPr>
          <p:cNvSpPr/>
          <p:nvPr/>
        </p:nvSpPr>
        <p:spPr>
          <a:xfrm>
            <a:off x="4483895" y="2833725"/>
            <a:ext cx="1916906" cy="457198"/>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err="1"/>
              <a:t>Ashe_supplement</a:t>
            </a:r>
            <a:endParaRPr lang="en-GB" dirty="0"/>
          </a:p>
        </p:txBody>
      </p:sp>
      <p:grpSp>
        <p:nvGrpSpPr>
          <p:cNvPr id="56" name="Group 55">
            <a:extLst>
              <a:ext uri="{FF2B5EF4-FFF2-40B4-BE49-F238E27FC236}">
                <a16:creationId xmlns:a16="http://schemas.microsoft.com/office/drawing/2014/main" id="{F03307BE-A15D-5D2C-9C0F-B532389D4818}"/>
              </a:ext>
            </a:extLst>
          </p:cNvPr>
          <p:cNvGrpSpPr/>
          <p:nvPr/>
        </p:nvGrpSpPr>
        <p:grpSpPr>
          <a:xfrm>
            <a:off x="2272427" y="3273760"/>
            <a:ext cx="6584817" cy="2585101"/>
            <a:chOff x="2272427" y="3273760"/>
            <a:chExt cx="6584817" cy="2585101"/>
          </a:xfrm>
        </p:grpSpPr>
        <p:sp>
          <p:nvSpPr>
            <p:cNvPr id="8" name="Flowchart: Process 7">
              <a:extLst>
                <a:ext uri="{FF2B5EF4-FFF2-40B4-BE49-F238E27FC236}">
                  <a16:creationId xmlns:a16="http://schemas.microsoft.com/office/drawing/2014/main" id="{DD3C2926-1F92-1A78-C3FF-1E1572D5D42E}"/>
                </a:ext>
              </a:extLst>
            </p:cNvPr>
            <p:cNvSpPr/>
            <p:nvPr/>
          </p:nvSpPr>
          <p:spPr>
            <a:xfrm>
              <a:off x="4898437" y="5313460"/>
              <a:ext cx="1759789" cy="282174"/>
            </a:xfrm>
            <a:prstGeom prst="flowChartProcess">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piden</a:t>
              </a:r>
              <a:endParaRPr lang="en-GB" dirty="0">
                <a:solidFill>
                  <a:schemeClr val="tx1"/>
                </a:solidFill>
              </a:endParaRPr>
            </a:p>
          </p:txBody>
        </p:sp>
        <p:sp>
          <p:nvSpPr>
            <p:cNvPr id="19" name="Flowchart: Process 18">
              <a:extLst>
                <a:ext uri="{FF2B5EF4-FFF2-40B4-BE49-F238E27FC236}">
                  <a16:creationId xmlns:a16="http://schemas.microsoft.com/office/drawing/2014/main" id="{F5CFC505-2495-22CF-ED8A-DF1C175B8743}"/>
                </a:ext>
              </a:extLst>
            </p:cNvPr>
            <p:cNvSpPr/>
            <p:nvPr/>
          </p:nvSpPr>
          <p:spPr>
            <a:xfrm>
              <a:off x="4895918" y="4856260"/>
              <a:ext cx="1759789" cy="457200"/>
            </a:xfrm>
            <a:prstGeom prst="flowChartProcess">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ASHE</a:t>
              </a:r>
            </a:p>
          </p:txBody>
        </p:sp>
        <p:sp>
          <p:nvSpPr>
            <p:cNvPr id="26" name="Flowchart: Process 25">
              <a:extLst>
                <a:ext uri="{FF2B5EF4-FFF2-40B4-BE49-F238E27FC236}">
                  <a16:creationId xmlns:a16="http://schemas.microsoft.com/office/drawing/2014/main" id="{B17D8260-0B9B-998D-4DA5-04566858DEC0}"/>
                </a:ext>
              </a:extLst>
            </p:cNvPr>
            <p:cNvSpPr/>
            <p:nvPr/>
          </p:nvSpPr>
          <p:spPr>
            <a:xfrm>
              <a:off x="4895917" y="5576687"/>
              <a:ext cx="1759789" cy="282174"/>
            </a:xfrm>
            <a:prstGeom prst="flowChartProcess">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Age &amp; Gender</a:t>
              </a:r>
            </a:p>
          </p:txBody>
        </p:sp>
        <p:grpSp>
          <p:nvGrpSpPr>
            <p:cNvPr id="44" name="Group 43">
              <a:extLst>
                <a:ext uri="{FF2B5EF4-FFF2-40B4-BE49-F238E27FC236}">
                  <a16:creationId xmlns:a16="http://schemas.microsoft.com/office/drawing/2014/main" id="{A5A4DE4E-C0DA-F9D8-0208-627A26EB4F06}"/>
                </a:ext>
              </a:extLst>
            </p:cNvPr>
            <p:cNvGrpSpPr/>
            <p:nvPr/>
          </p:nvGrpSpPr>
          <p:grpSpPr>
            <a:xfrm>
              <a:off x="2272427" y="4336999"/>
              <a:ext cx="2623490" cy="1266150"/>
              <a:chOff x="2272427" y="4336999"/>
              <a:chExt cx="2623490" cy="1266150"/>
            </a:xfrm>
          </p:grpSpPr>
          <p:cxnSp>
            <p:nvCxnSpPr>
              <p:cNvPr id="23" name="Straight Arrow Connector 22">
                <a:extLst>
                  <a:ext uri="{FF2B5EF4-FFF2-40B4-BE49-F238E27FC236}">
                    <a16:creationId xmlns:a16="http://schemas.microsoft.com/office/drawing/2014/main" id="{6EEB0786-1A86-0013-957F-45BE6197BE5A}"/>
                  </a:ext>
                </a:extLst>
              </p:cNvPr>
              <p:cNvCxnSpPr>
                <a:cxnSpLocks/>
              </p:cNvCxnSpPr>
              <p:nvPr/>
            </p:nvCxnSpPr>
            <p:spPr>
              <a:xfrm flipV="1">
                <a:off x="3152321" y="4336999"/>
                <a:ext cx="0" cy="9139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715CDF8-5E75-ABD4-165E-8F3B2995507E}"/>
                  </a:ext>
                </a:extLst>
              </p:cNvPr>
              <p:cNvCxnSpPr/>
              <p:nvPr/>
            </p:nvCxnSpPr>
            <p:spPr>
              <a:xfrm>
                <a:off x="3440932" y="5273345"/>
                <a:ext cx="1454985"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Flowchart: Decision 26">
                <a:extLst>
                  <a:ext uri="{FF2B5EF4-FFF2-40B4-BE49-F238E27FC236}">
                    <a16:creationId xmlns:a16="http://schemas.microsoft.com/office/drawing/2014/main" id="{8103A0D5-2742-3B7E-40C8-6970FD7A2AAE}"/>
                  </a:ext>
                </a:extLst>
              </p:cNvPr>
              <p:cNvSpPr/>
              <p:nvPr/>
            </p:nvSpPr>
            <p:spPr>
              <a:xfrm>
                <a:off x="2272427" y="4936882"/>
                <a:ext cx="1759787" cy="666267"/>
              </a:xfrm>
              <a:prstGeom prst="flowChartDecis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Lookup</a:t>
                </a:r>
              </a:p>
            </p:txBody>
          </p:sp>
        </p:grpSp>
        <p:cxnSp>
          <p:nvCxnSpPr>
            <p:cNvPr id="46" name="Straight Arrow Connector 45">
              <a:extLst>
                <a:ext uri="{FF2B5EF4-FFF2-40B4-BE49-F238E27FC236}">
                  <a16:creationId xmlns:a16="http://schemas.microsoft.com/office/drawing/2014/main" id="{12E24DAE-13ED-CDCA-F78A-6D0B655D35EF}"/>
                </a:ext>
              </a:extLst>
            </p:cNvPr>
            <p:cNvCxnSpPr/>
            <p:nvPr/>
          </p:nvCxnSpPr>
          <p:spPr>
            <a:xfrm flipV="1">
              <a:off x="7977349" y="3858610"/>
              <a:ext cx="0" cy="14331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55" name="Group 54">
              <a:extLst>
                <a:ext uri="{FF2B5EF4-FFF2-40B4-BE49-F238E27FC236}">
                  <a16:creationId xmlns:a16="http://schemas.microsoft.com/office/drawing/2014/main" id="{96F3F11F-E91D-ACD1-D13F-6C677DDEEC3E}"/>
                </a:ext>
              </a:extLst>
            </p:cNvPr>
            <p:cNvGrpSpPr/>
            <p:nvPr/>
          </p:nvGrpSpPr>
          <p:grpSpPr>
            <a:xfrm>
              <a:off x="6655706" y="4936882"/>
              <a:ext cx="2201538" cy="780892"/>
              <a:chOff x="6655706" y="4936882"/>
              <a:chExt cx="2201538" cy="780892"/>
            </a:xfrm>
          </p:grpSpPr>
          <p:cxnSp>
            <p:nvCxnSpPr>
              <p:cNvPr id="48" name="Straight Connector 47">
                <a:extLst>
                  <a:ext uri="{FF2B5EF4-FFF2-40B4-BE49-F238E27FC236}">
                    <a16:creationId xmlns:a16="http://schemas.microsoft.com/office/drawing/2014/main" id="{53AAC092-A224-B789-7948-62B85433435F}"/>
                  </a:ext>
                </a:extLst>
              </p:cNvPr>
              <p:cNvCxnSpPr/>
              <p:nvPr/>
            </p:nvCxnSpPr>
            <p:spPr>
              <a:xfrm>
                <a:off x="6655706" y="5313460"/>
                <a:ext cx="1050558" cy="0"/>
              </a:xfrm>
              <a:prstGeom prst="line">
                <a:avLst/>
              </a:prstGeom>
            </p:spPr>
            <p:style>
              <a:lnRef idx="1">
                <a:schemeClr val="accent1"/>
              </a:lnRef>
              <a:fillRef idx="0">
                <a:schemeClr val="accent1"/>
              </a:fillRef>
              <a:effectRef idx="0">
                <a:schemeClr val="accent1"/>
              </a:effectRef>
              <a:fontRef idx="minor">
                <a:schemeClr val="tx1"/>
              </a:fontRef>
            </p:style>
          </p:cxnSp>
          <p:sp>
            <p:nvSpPr>
              <p:cNvPr id="49" name="Diamond 48">
                <a:extLst>
                  <a:ext uri="{FF2B5EF4-FFF2-40B4-BE49-F238E27FC236}">
                    <a16:creationId xmlns:a16="http://schemas.microsoft.com/office/drawing/2014/main" id="{2FB601EC-CC19-92F7-975B-4F2978236310}"/>
                  </a:ext>
                </a:extLst>
              </p:cNvPr>
              <p:cNvSpPr/>
              <p:nvPr/>
            </p:nvSpPr>
            <p:spPr>
              <a:xfrm>
                <a:off x="7097455" y="4936882"/>
                <a:ext cx="1759789" cy="780892"/>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Lookup</a:t>
                </a:r>
              </a:p>
            </p:txBody>
          </p:sp>
        </p:grpSp>
        <p:cxnSp>
          <p:nvCxnSpPr>
            <p:cNvPr id="57" name="Straight Arrow Connector 56">
              <a:extLst>
                <a:ext uri="{FF2B5EF4-FFF2-40B4-BE49-F238E27FC236}">
                  <a16:creationId xmlns:a16="http://schemas.microsoft.com/office/drawing/2014/main" id="{BD331D19-6E79-3435-A588-883F00EAD5FA}"/>
                </a:ext>
              </a:extLst>
            </p:cNvPr>
            <p:cNvCxnSpPr>
              <a:cxnSpLocks/>
            </p:cNvCxnSpPr>
            <p:nvPr/>
          </p:nvCxnSpPr>
          <p:spPr>
            <a:xfrm>
              <a:off x="5205637" y="3273760"/>
              <a:ext cx="0" cy="158250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66" name="Connector: Elbow 65">
              <a:extLst>
                <a:ext uri="{FF2B5EF4-FFF2-40B4-BE49-F238E27FC236}">
                  <a16:creationId xmlns:a16="http://schemas.microsoft.com/office/drawing/2014/main" id="{86AA31A7-59C2-6E41-92CD-17A2EDD8C688}"/>
                </a:ext>
              </a:extLst>
            </p:cNvPr>
            <p:cNvCxnSpPr>
              <a:stCxn id="39" idx="1"/>
            </p:cNvCxnSpPr>
            <p:nvPr/>
          </p:nvCxnSpPr>
          <p:spPr>
            <a:xfrm rot="10800000" flipV="1">
              <a:off x="6096000" y="3630010"/>
              <a:ext cx="747050" cy="122625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pic>
        <p:nvPicPr>
          <p:cNvPr id="9" name="Picture 8" descr="University of Stirling Logo">
            <a:extLst>
              <a:ext uri="{FF2B5EF4-FFF2-40B4-BE49-F238E27FC236}">
                <a16:creationId xmlns:a16="http://schemas.microsoft.com/office/drawing/2014/main" id="{C70C30F9-886C-7F25-5B40-1F8F9C36340F}"/>
              </a:ext>
            </a:extLst>
          </p:cNvPr>
          <p:cNvPicPr>
            <a:picLocks noChangeAspect="1"/>
          </p:cNvPicPr>
          <p:nvPr/>
        </p:nvPicPr>
        <p:blipFill rotWithShape="1">
          <a:blip r:embed="rId4"/>
          <a:srcRect l="18152" t="23140" r="17162" b="24793"/>
          <a:stretch/>
        </p:blipFill>
        <p:spPr>
          <a:xfrm>
            <a:off x="6847115" y="6040975"/>
            <a:ext cx="2137338" cy="676258"/>
          </a:xfrm>
          <a:prstGeom prst="rect">
            <a:avLst/>
          </a:prstGeom>
        </p:spPr>
      </p:pic>
    </p:spTree>
    <p:custDataLst>
      <p:tags r:id="rId1"/>
    </p:custDataLst>
    <p:extLst>
      <p:ext uri="{BB962C8B-B14F-4D97-AF65-F5344CB8AC3E}">
        <p14:creationId xmlns:p14="http://schemas.microsoft.com/office/powerpoint/2010/main" val="19422083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fade">
                                      <p:cBhvr>
                                        <p:cTn id="10" dur="500"/>
                                        <p:tgtEl>
                                          <p:spTgt spid="5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500"/>
                                        <p:tgtEl>
                                          <p:spTgt spid="4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1"/>
                                        </p:tgtEl>
                                        <p:attrNameLst>
                                          <p:attrName>style.visibility</p:attrName>
                                        </p:attrNameLst>
                                      </p:cBhvr>
                                      <p:to>
                                        <p:strVal val="visible"/>
                                      </p:to>
                                    </p:set>
                                    <p:animEffect transition="in" filter="fade">
                                      <p:cBhvr>
                                        <p:cTn id="18" dur="500"/>
                                        <p:tgtEl>
                                          <p:spTgt spid="5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fade">
                                      <p:cBhvr>
                                        <p:cTn id="23" dur="500"/>
                                        <p:tgtEl>
                                          <p:spTgt spid="40"/>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6"/>
                                        </p:tgtEl>
                                        <p:attrNameLst>
                                          <p:attrName>style.visibility</p:attrName>
                                        </p:attrNameLst>
                                      </p:cBhvr>
                                      <p:to>
                                        <p:strVal val="visible"/>
                                      </p:to>
                                    </p:set>
                                    <p:animEffect transition="in" filter="fade">
                                      <p:cBhvr>
                                        <p:cTn id="32"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BD3FCE79-06D4-2402-46FE-3B62D5C0CE26}"/>
              </a:ext>
            </a:extLst>
          </p:cNvPr>
          <p:cNvGraphicFramePr>
            <a:graphicFrameLocks noGrp="1"/>
          </p:cNvGraphicFramePr>
          <p:nvPr>
            <p:ph sz="quarter" idx="11"/>
          </p:nvPr>
        </p:nvGraphicFramePr>
        <p:xfrm>
          <a:off x="1463590" y="1342073"/>
          <a:ext cx="9088586" cy="4126044"/>
        </p:xfrm>
        <a:graphic>
          <a:graphicData uri="http://schemas.openxmlformats.org/drawingml/2006/table">
            <a:tbl>
              <a:tblPr firstRow="1" firstCol="1" bandRow="1">
                <a:tableStyleId>{5C22544A-7EE6-4342-B048-85BDC9FD1C3A}</a:tableStyleId>
              </a:tblPr>
              <a:tblGrid>
                <a:gridCol w="1879704">
                  <a:extLst>
                    <a:ext uri="{9D8B030D-6E8A-4147-A177-3AD203B41FA5}">
                      <a16:colId xmlns:a16="http://schemas.microsoft.com/office/drawing/2014/main" val="1484709634"/>
                    </a:ext>
                  </a:extLst>
                </a:gridCol>
                <a:gridCol w="1879704">
                  <a:extLst>
                    <a:ext uri="{9D8B030D-6E8A-4147-A177-3AD203B41FA5}">
                      <a16:colId xmlns:a16="http://schemas.microsoft.com/office/drawing/2014/main" val="2755908104"/>
                    </a:ext>
                  </a:extLst>
                </a:gridCol>
                <a:gridCol w="1879704">
                  <a:extLst>
                    <a:ext uri="{9D8B030D-6E8A-4147-A177-3AD203B41FA5}">
                      <a16:colId xmlns:a16="http://schemas.microsoft.com/office/drawing/2014/main" val="4067991689"/>
                    </a:ext>
                  </a:extLst>
                </a:gridCol>
                <a:gridCol w="1879704">
                  <a:extLst>
                    <a:ext uri="{9D8B030D-6E8A-4147-A177-3AD203B41FA5}">
                      <a16:colId xmlns:a16="http://schemas.microsoft.com/office/drawing/2014/main" val="524385634"/>
                    </a:ext>
                  </a:extLst>
                </a:gridCol>
                <a:gridCol w="1569770">
                  <a:extLst>
                    <a:ext uri="{9D8B030D-6E8A-4147-A177-3AD203B41FA5}">
                      <a16:colId xmlns:a16="http://schemas.microsoft.com/office/drawing/2014/main" val="1773960428"/>
                    </a:ext>
                  </a:extLst>
                </a:gridCol>
              </a:tblGrid>
              <a:tr h="772203">
                <a:tc>
                  <a:txBody>
                    <a:bodyPr/>
                    <a:lstStyle/>
                    <a:p>
                      <a:pPr>
                        <a:lnSpc>
                          <a:spcPct val="107000"/>
                        </a:lnSpc>
                        <a:spcAft>
                          <a:spcPts val="800"/>
                        </a:spcAft>
                      </a:pPr>
                      <a:r>
                        <a:rPr lang="en-GB" sz="2400">
                          <a:effectLst/>
                          <a:latin typeface="Times New Roman" panose="02020603050405020304" pitchFamily="18" charset="0"/>
                          <a:cs typeface="Times New Roman" panose="02020603050405020304" pitchFamily="18" charset="0"/>
                        </a:rPr>
                        <a:t>Tax year</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2400">
                          <a:effectLst/>
                          <a:latin typeface="Times New Roman" panose="02020603050405020304" pitchFamily="18" charset="0"/>
                          <a:cs typeface="Times New Roman" panose="02020603050405020304" pitchFamily="18" charset="0"/>
                        </a:rPr>
                        <a:t>weekly paid</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2400">
                          <a:effectLst/>
                          <a:latin typeface="Times New Roman" panose="02020603050405020304" pitchFamily="18" charset="0"/>
                          <a:cs typeface="Times New Roman" panose="02020603050405020304" pitchFamily="18" charset="0"/>
                        </a:rPr>
                        <a:t>monthly paid</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2400">
                          <a:effectLst/>
                          <a:latin typeface="Times New Roman" panose="02020603050405020304" pitchFamily="18" charset="0"/>
                          <a:cs typeface="Times New Roman" panose="02020603050405020304" pitchFamily="18" charset="0"/>
                        </a:rPr>
                        <a:t>Combined (panel)</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GB" sz="2400">
                          <a:effectLst/>
                          <a:latin typeface="Times New Roman" panose="02020603050405020304" pitchFamily="18" charset="0"/>
                          <a:cs typeface="Times New Roman" panose="02020603050405020304" pitchFamily="18" charset="0"/>
                        </a:rPr>
                        <a:t>SA</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69384123"/>
                  </a:ext>
                </a:extLst>
              </a:tr>
              <a:tr h="372649">
                <a:tc>
                  <a:txBody>
                    <a:bodyPr/>
                    <a:lstStyle/>
                    <a:p>
                      <a:pPr>
                        <a:lnSpc>
                          <a:spcPct val="107000"/>
                        </a:lnSpc>
                        <a:spcAft>
                          <a:spcPts val="800"/>
                        </a:spcAft>
                      </a:pPr>
                      <a:r>
                        <a:rPr lang="en-GB" sz="2400">
                          <a:effectLst/>
                          <a:latin typeface="Times New Roman" panose="02020603050405020304" pitchFamily="18" charset="0"/>
                          <a:cs typeface="Times New Roman" panose="02020603050405020304" pitchFamily="18" charset="0"/>
                        </a:rPr>
                        <a:t>2011</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92,062</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671661761"/>
                  </a:ext>
                </a:extLst>
              </a:tr>
              <a:tr h="372649">
                <a:tc>
                  <a:txBody>
                    <a:bodyPr/>
                    <a:lstStyle/>
                    <a:p>
                      <a:pPr>
                        <a:lnSpc>
                          <a:spcPct val="107000"/>
                        </a:lnSpc>
                        <a:spcAft>
                          <a:spcPts val="800"/>
                        </a:spcAft>
                      </a:pPr>
                      <a:r>
                        <a:rPr lang="en-GB" sz="2400">
                          <a:effectLst/>
                          <a:latin typeface="Times New Roman" panose="02020603050405020304" pitchFamily="18" charset="0"/>
                          <a:cs typeface="Times New Roman" panose="02020603050405020304" pitchFamily="18" charset="0"/>
                        </a:rPr>
                        <a:t>2012</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91,344</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56010780"/>
                  </a:ext>
                </a:extLst>
              </a:tr>
              <a:tr h="372649">
                <a:tc>
                  <a:txBody>
                    <a:bodyPr/>
                    <a:lstStyle/>
                    <a:p>
                      <a:pPr>
                        <a:lnSpc>
                          <a:spcPct val="107000"/>
                        </a:lnSpc>
                        <a:spcAft>
                          <a:spcPts val="800"/>
                        </a:spcAft>
                      </a:pPr>
                      <a:r>
                        <a:rPr lang="en-GB" sz="2400">
                          <a:effectLst/>
                          <a:latin typeface="Times New Roman" panose="02020603050405020304" pitchFamily="18" charset="0"/>
                          <a:cs typeface="Times New Roman" panose="02020603050405020304" pitchFamily="18" charset="0"/>
                        </a:rPr>
                        <a:t>2013</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97,119</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63205863"/>
                  </a:ext>
                </a:extLst>
              </a:tr>
              <a:tr h="372649">
                <a:tc>
                  <a:txBody>
                    <a:bodyPr/>
                    <a:lstStyle/>
                    <a:p>
                      <a:pPr>
                        <a:lnSpc>
                          <a:spcPct val="107000"/>
                        </a:lnSpc>
                        <a:spcAft>
                          <a:spcPts val="800"/>
                        </a:spcAft>
                      </a:pPr>
                      <a:r>
                        <a:rPr lang="en-GB" sz="2400">
                          <a:effectLst/>
                          <a:latin typeface="Times New Roman" panose="02020603050405020304" pitchFamily="18" charset="0"/>
                          <a:cs typeface="Times New Roman" panose="02020603050405020304" pitchFamily="18" charset="0"/>
                        </a:rPr>
                        <a:t>2014</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100,823</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18394903"/>
                  </a:ext>
                </a:extLst>
              </a:tr>
              <a:tr h="372649">
                <a:tc>
                  <a:txBody>
                    <a:bodyPr/>
                    <a:lstStyle/>
                    <a:p>
                      <a:pPr>
                        <a:lnSpc>
                          <a:spcPct val="107000"/>
                        </a:lnSpc>
                        <a:spcAft>
                          <a:spcPts val="800"/>
                        </a:spcAft>
                      </a:pPr>
                      <a:r>
                        <a:rPr lang="en-GB" sz="2400">
                          <a:effectLst/>
                          <a:latin typeface="Times New Roman" panose="02020603050405020304" pitchFamily="18" charset="0"/>
                          <a:cs typeface="Times New Roman" panose="02020603050405020304" pitchFamily="18" charset="0"/>
                        </a:rPr>
                        <a:t>2015</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102,919</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279,327</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345,171</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400" dirty="0">
                          <a:effectLst/>
                          <a:latin typeface="Times New Roman" panose="02020603050405020304" pitchFamily="18" charset="0"/>
                          <a:cs typeface="Times New Roman" panose="02020603050405020304" pitchFamily="18" charset="0"/>
                        </a:rPr>
                        <a:t>102,563</a:t>
                      </a:r>
                      <a:endParaRPr lang="en-GB"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661747798"/>
                  </a:ext>
                </a:extLst>
              </a:tr>
              <a:tr h="372649">
                <a:tc>
                  <a:txBody>
                    <a:bodyPr/>
                    <a:lstStyle/>
                    <a:p>
                      <a:pPr>
                        <a:lnSpc>
                          <a:spcPct val="107000"/>
                        </a:lnSpc>
                        <a:spcAft>
                          <a:spcPts val="800"/>
                        </a:spcAft>
                      </a:pPr>
                      <a:r>
                        <a:rPr lang="en-GB" sz="2400">
                          <a:effectLst/>
                          <a:latin typeface="Times New Roman" panose="02020603050405020304" pitchFamily="18" charset="0"/>
                          <a:cs typeface="Times New Roman" panose="02020603050405020304" pitchFamily="18" charset="0"/>
                        </a:rPr>
                        <a:t>2016</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103,856</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287,193</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352,217</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104,243</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3034798"/>
                  </a:ext>
                </a:extLst>
              </a:tr>
              <a:tr h="372649">
                <a:tc>
                  <a:txBody>
                    <a:bodyPr/>
                    <a:lstStyle/>
                    <a:p>
                      <a:pPr>
                        <a:lnSpc>
                          <a:spcPct val="107000"/>
                        </a:lnSpc>
                        <a:spcAft>
                          <a:spcPts val="800"/>
                        </a:spcAft>
                      </a:pPr>
                      <a:r>
                        <a:rPr lang="en-GB" sz="2400">
                          <a:effectLst/>
                          <a:latin typeface="Times New Roman" panose="02020603050405020304" pitchFamily="18" charset="0"/>
                          <a:cs typeface="Times New Roman" panose="02020603050405020304" pitchFamily="18" charset="0"/>
                        </a:rPr>
                        <a:t>2017</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103,001</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293,295</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357,826</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106,093</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52331561"/>
                  </a:ext>
                </a:extLst>
              </a:tr>
              <a:tr h="372649">
                <a:tc>
                  <a:txBody>
                    <a:bodyPr/>
                    <a:lstStyle/>
                    <a:p>
                      <a:pPr>
                        <a:lnSpc>
                          <a:spcPct val="107000"/>
                        </a:lnSpc>
                        <a:spcAft>
                          <a:spcPts val="800"/>
                        </a:spcAft>
                      </a:pPr>
                      <a:r>
                        <a:rPr lang="en-GB" sz="2400">
                          <a:effectLst/>
                          <a:latin typeface="Times New Roman" panose="02020603050405020304" pitchFamily="18" charset="0"/>
                          <a:cs typeface="Times New Roman" panose="02020603050405020304" pitchFamily="18" charset="0"/>
                        </a:rPr>
                        <a:t>2018</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102,973</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297,975</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361,131</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104,180</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00778513"/>
                  </a:ext>
                </a:extLst>
              </a:tr>
              <a:tr h="372649">
                <a:tc>
                  <a:txBody>
                    <a:bodyPr/>
                    <a:lstStyle/>
                    <a:p>
                      <a:pPr>
                        <a:lnSpc>
                          <a:spcPct val="107000"/>
                        </a:lnSpc>
                        <a:spcAft>
                          <a:spcPts val="800"/>
                        </a:spcAft>
                      </a:pPr>
                      <a:r>
                        <a:rPr lang="en-GB" sz="2400">
                          <a:effectLst/>
                          <a:latin typeface="Times New Roman" panose="02020603050405020304" pitchFamily="18" charset="0"/>
                          <a:cs typeface="Times New Roman" panose="02020603050405020304" pitchFamily="18" charset="0"/>
                        </a:rPr>
                        <a:t>2019</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100,154</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301,100</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400">
                          <a:effectLst/>
                          <a:latin typeface="Times New Roman" panose="02020603050405020304" pitchFamily="18" charset="0"/>
                          <a:cs typeface="Times New Roman" panose="02020603050405020304" pitchFamily="18" charset="0"/>
                        </a:rPr>
                        <a:t>361,777</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endParaRPr lang="en-GB"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29634477"/>
                  </a:ext>
                </a:extLst>
              </a:tr>
            </a:tbl>
          </a:graphicData>
        </a:graphic>
      </p:graphicFrame>
      <p:sp>
        <p:nvSpPr>
          <p:cNvPr id="4" name="TextBox 3">
            <a:extLst>
              <a:ext uri="{FF2B5EF4-FFF2-40B4-BE49-F238E27FC236}">
                <a16:creationId xmlns:a16="http://schemas.microsoft.com/office/drawing/2014/main" id="{CE5E0423-164D-94C2-775F-E1121435EC9F}"/>
              </a:ext>
            </a:extLst>
          </p:cNvPr>
          <p:cNvSpPr txBox="1"/>
          <p:nvPr/>
        </p:nvSpPr>
        <p:spPr>
          <a:xfrm>
            <a:off x="2795231" y="140600"/>
            <a:ext cx="8679977" cy="646331"/>
          </a:xfrm>
          <a:prstGeom prst="rect">
            <a:avLst/>
          </a:prstGeom>
          <a:noFill/>
        </p:spPr>
        <p:txBody>
          <a:bodyPr wrap="square" rtlCol="0">
            <a:spAutoFit/>
          </a:bodyPr>
          <a:lstStyle/>
          <a:p>
            <a:r>
              <a:rPr lang="en-GB" sz="3600" b="1" dirty="0">
                <a:solidFill>
                  <a:schemeClr val="accent6">
                    <a:lumMod val="75000"/>
                  </a:schemeClr>
                </a:solidFill>
              </a:rPr>
              <a:t>Distinct individuals in HMRC dataset</a:t>
            </a:r>
          </a:p>
        </p:txBody>
      </p:sp>
      <p:pic>
        <p:nvPicPr>
          <p:cNvPr id="2" name="Picture 1" descr="University of Stirling Logo">
            <a:extLst>
              <a:ext uri="{FF2B5EF4-FFF2-40B4-BE49-F238E27FC236}">
                <a16:creationId xmlns:a16="http://schemas.microsoft.com/office/drawing/2014/main" id="{D57CBB4C-E44A-E6F3-B151-D3A720758ACA}"/>
              </a:ext>
            </a:extLst>
          </p:cNvPr>
          <p:cNvPicPr>
            <a:picLocks noChangeAspect="1"/>
          </p:cNvPicPr>
          <p:nvPr/>
        </p:nvPicPr>
        <p:blipFill rotWithShape="1">
          <a:blip r:embed="rId3"/>
          <a:srcRect l="18152" t="23140" r="17162" b="24793"/>
          <a:stretch/>
        </p:blipFill>
        <p:spPr>
          <a:xfrm>
            <a:off x="6847115" y="6040975"/>
            <a:ext cx="2137338" cy="676258"/>
          </a:xfrm>
          <a:prstGeom prst="rect">
            <a:avLst/>
          </a:prstGeom>
        </p:spPr>
      </p:pic>
    </p:spTree>
    <p:extLst>
      <p:ext uri="{BB962C8B-B14F-4D97-AF65-F5344CB8AC3E}">
        <p14:creationId xmlns:p14="http://schemas.microsoft.com/office/powerpoint/2010/main" val="218734005"/>
      </p:ext>
    </p:extLst>
  </p:cSld>
  <p:clrMapOvr>
    <a:masterClrMapping/>
  </p:clrMapOvr>
  <mc:AlternateContent xmlns:mc="http://schemas.openxmlformats.org/markup-compatibility/2006" xmlns:p14="http://schemas.microsoft.com/office/powerpoint/2010/main">
    <mc:Choice Requires="p14">
      <p:transition spd="slow" p14:dur="2000" advTm="54768"/>
    </mc:Choice>
    <mc:Fallback xmlns="">
      <p:transition spd="slow" advTm="54768"/>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12A62A-C36E-7A2B-B096-B317EBE4057E}"/>
              </a:ext>
            </a:extLst>
          </p:cNvPr>
          <p:cNvSpPr>
            <a:spLocks noGrp="1"/>
          </p:cNvSpPr>
          <p:nvPr>
            <p:ph sz="quarter" idx="11"/>
          </p:nvPr>
        </p:nvSpPr>
        <p:spPr>
          <a:xfrm>
            <a:off x="139700" y="885825"/>
            <a:ext cx="11335508" cy="4779963"/>
          </a:xfrm>
        </p:spPr>
        <p:txBody>
          <a:bodyPr/>
          <a:lstStyle/>
          <a:p>
            <a:r>
              <a:rPr lang="en-GB" dirty="0"/>
              <a:t>Brewer et al (2024). Measuring earnings volatility with ASHE-PAYE dataset</a:t>
            </a:r>
          </a:p>
          <a:p>
            <a:r>
              <a:rPr lang="en-GB" dirty="0"/>
              <a:t>Reuschke (2025). Self-employment ….</a:t>
            </a:r>
          </a:p>
        </p:txBody>
      </p:sp>
      <p:sp>
        <p:nvSpPr>
          <p:cNvPr id="3" name="TextBox 2">
            <a:extLst>
              <a:ext uri="{FF2B5EF4-FFF2-40B4-BE49-F238E27FC236}">
                <a16:creationId xmlns:a16="http://schemas.microsoft.com/office/drawing/2014/main" id="{D4D74CB0-C71E-45DC-A032-DC341CE96827}"/>
              </a:ext>
            </a:extLst>
          </p:cNvPr>
          <p:cNvSpPr txBox="1"/>
          <p:nvPr/>
        </p:nvSpPr>
        <p:spPr>
          <a:xfrm>
            <a:off x="2795231" y="140600"/>
            <a:ext cx="8679977" cy="646331"/>
          </a:xfrm>
          <a:prstGeom prst="rect">
            <a:avLst/>
          </a:prstGeom>
          <a:noFill/>
        </p:spPr>
        <p:txBody>
          <a:bodyPr wrap="square" rtlCol="0">
            <a:spAutoFit/>
          </a:bodyPr>
          <a:lstStyle/>
          <a:p>
            <a:r>
              <a:rPr lang="en-GB" sz="3600" b="1" dirty="0">
                <a:solidFill>
                  <a:schemeClr val="accent6">
                    <a:lumMod val="75000"/>
                  </a:schemeClr>
                </a:solidFill>
              </a:rPr>
              <a:t>Some research</a:t>
            </a:r>
          </a:p>
        </p:txBody>
      </p:sp>
      <p:pic>
        <p:nvPicPr>
          <p:cNvPr id="4" name="Picture 3" descr="University of Stirling Logo">
            <a:extLst>
              <a:ext uri="{FF2B5EF4-FFF2-40B4-BE49-F238E27FC236}">
                <a16:creationId xmlns:a16="http://schemas.microsoft.com/office/drawing/2014/main" id="{A5C8DD59-8C1B-5749-4833-484B680EBC14}"/>
              </a:ext>
            </a:extLst>
          </p:cNvPr>
          <p:cNvPicPr>
            <a:picLocks noChangeAspect="1"/>
          </p:cNvPicPr>
          <p:nvPr/>
        </p:nvPicPr>
        <p:blipFill rotWithShape="1">
          <a:blip r:embed="rId2"/>
          <a:srcRect l="18152" t="23140" r="17162" b="24793"/>
          <a:stretch/>
        </p:blipFill>
        <p:spPr>
          <a:xfrm>
            <a:off x="6819406" y="6050212"/>
            <a:ext cx="2137338" cy="676258"/>
          </a:xfrm>
          <a:prstGeom prst="rect">
            <a:avLst/>
          </a:prstGeom>
        </p:spPr>
      </p:pic>
    </p:spTree>
    <p:extLst>
      <p:ext uri="{BB962C8B-B14F-4D97-AF65-F5344CB8AC3E}">
        <p14:creationId xmlns:p14="http://schemas.microsoft.com/office/powerpoint/2010/main" val="1753459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37F8D-7206-79D0-0CD6-7F825E100800}"/>
            </a:ext>
          </a:extLst>
        </p:cNvPr>
        <p:cNvGrpSpPr/>
        <p:nvPr/>
      </p:nvGrpSpPr>
      <p:grpSpPr>
        <a:xfrm>
          <a:off x="0" y="0"/>
          <a:ext cx="0" cy="0"/>
          <a:chOff x="0" y="0"/>
          <a:chExt cx="0" cy="0"/>
        </a:xfrm>
      </p:grpSpPr>
      <p:pic>
        <p:nvPicPr>
          <p:cNvPr id="3" name="Picture 2" descr="University of Stirling Logo">
            <a:extLst>
              <a:ext uri="{FF2B5EF4-FFF2-40B4-BE49-F238E27FC236}">
                <a16:creationId xmlns:a16="http://schemas.microsoft.com/office/drawing/2014/main" id="{A40F5CAA-8AD4-EF9C-3D73-67FDFF8FCEB9}"/>
              </a:ext>
            </a:extLst>
          </p:cNvPr>
          <p:cNvPicPr>
            <a:picLocks noChangeAspect="1"/>
          </p:cNvPicPr>
          <p:nvPr/>
        </p:nvPicPr>
        <p:blipFill rotWithShape="1">
          <a:blip r:embed="rId2"/>
          <a:srcRect l="18152" t="23140" r="17162" b="24793"/>
          <a:stretch/>
        </p:blipFill>
        <p:spPr>
          <a:xfrm>
            <a:off x="6819406" y="6050212"/>
            <a:ext cx="2137338" cy="676258"/>
          </a:xfrm>
          <a:prstGeom prst="rect">
            <a:avLst/>
          </a:prstGeom>
        </p:spPr>
      </p:pic>
      <p:sp>
        <p:nvSpPr>
          <p:cNvPr id="4" name="TextBox 3">
            <a:extLst>
              <a:ext uri="{FF2B5EF4-FFF2-40B4-BE49-F238E27FC236}">
                <a16:creationId xmlns:a16="http://schemas.microsoft.com/office/drawing/2014/main" id="{1C53F7B6-4A77-5849-D8E5-FFECB8FF5DEE}"/>
              </a:ext>
            </a:extLst>
          </p:cNvPr>
          <p:cNvSpPr txBox="1"/>
          <p:nvPr/>
        </p:nvSpPr>
        <p:spPr>
          <a:xfrm>
            <a:off x="2795231" y="140600"/>
            <a:ext cx="8679977" cy="646331"/>
          </a:xfrm>
          <a:prstGeom prst="rect">
            <a:avLst/>
          </a:prstGeom>
          <a:noFill/>
        </p:spPr>
        <p:txBody>
          <a:bodyPr wrap="square" rtlCol="0">
            <a:spAutoFit/>
          </a:bodyPr>
          <a:lstStyle/>
          <a:p>
            <a:r>
              <a:rPr lang="en-GB" sz="3600" b="1" dirty="0">
                <a:solidFill>
                  <a:schemeClr val="accent6">
                    <a:lumMod val="75000"/>
                  </a:schemeClr>
                </a:solidFill>
              </a:rPr>
              <a:t>Migrant workers scan</a:t>
            </a:r>
          </a:p>
        </p:txBody>
      </p:sp>
      <p:sp>
        <p:nvSpPr>
          <p:cNvPr id="5" name="Content Placeholder 1">
            <a:extLst>
              <a:ext uri="{FF2B5EF4-FFF2-40B4-BE49-F238E27FC236}">
                <a16:creationId xmlns:a16="http://schemas.microsoft.com/office/drawing/2014/main" id="{D222675F-FE72-1C90-35A2-9A9B66255111}"/>
              </a:ext>
            </a:extLst>
          </p:cNvPr>
          <p:cNvSpPr txBox="1">
            <a:spLocks/>
          </p:cNvSpPr>
          <p:nvPr/>
        </p:nvSpPr>
        <p:spPr>
          <a:xfrm>
            <a:off x="863125" y="940416"/>
            <a:ext cx="10478165" cy="4779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What is it?</a:t>
            </a:r>
          </a:p>
          <a:p>
            <a:pPr lvl="1"/>
            <a:r>
              <a:rPr lang="en-GB" dirty="0"/>
              <a:t>1% of adults registered as migrants</a:t>
            </a:r>
          </a:p>
          <a:p>
            <a:pPr lvl="1"/>
            <a:r>
              <a:rPr lang="en-GB" dirty="0"/>
              <a:t>age &amp; marital status</a:t>
            </a:r>
          </a:p>
          <a:p>
            <a:pPr lvl="1"/>
            <a:r>
              <a:rPr lang="en-GB" dirty="0"/>
              <a:t>country of origin</a:t>
            </a:r>
          </a:p>
          <a:p>
            <a:pPr lvl="1"/>
            <a:r>
              <a:rPr lang="en-GB" dirty="0"/>
              <a:t>date of arrival and registration</a:t>
            </a:r>
          </a:p>
          <a:p>
            <a:r>
              <a:rPr lang="en-GB" dirty="0"/>
              <a:t>What can I do with it?</a:t>
            </a:r>
          </a:p>
          <a:p>
            <a:pPr lvl="1"/>
            <a:r>
              <a:rPr lang="en-GB" dirty="0"/>
              <a:t>Add migration information into ASHE/HMRC data</a:t>
            </a:r>
          </a:p>
        </p:txBody>
      </p:sp>
    </p:spTree>
    <p:extLst>
      <p:ext uri="{BB962C8B-B14F-4D97-AF65-F5344CB8AC3E}">
        <p14:creationId xmlns:p14="http://schemas.microsoft.com/office/powerpoint/2010/main" val="2239438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1380CF7-EA6B-9DD5-1729-87FE1F25EB55}"/>
              </a:ext>
            </a:extLst>
          </p:cNvPr>
          <p:cNvGrpSpPr/>
          <p:nvPr/>
        </p:nvGrpSpPr>
        <p:grpSpPr>
          <a:xfrm>
            <a:off x="1199072" y="1199071"/>
            <a:ext cx="2260120" cy="2803585"/>
            <a:chOff x="1199072" y="1199071"/>
            <a:chExt cx="2260120" cy="2803585"/>
          </a:xfrm>
        </p:grpSpPr>
        <p:sp>
          <p:nvSpPr>
            <p:cNvPr id="3" name="Rectangle 2">
              <a:extLst>
                <a:ext uri="{FF2B5EF4-FFF2-40B4-BE49-F238E27FC236}">
                  <a16:creationId xmlns:a16="http://schemas.microsoft.com/office/drawing/2014/main" id="{99853BF9-3CE0-9399-DE11-3962C2CD685D}"/>
                </a:ext>
              </a:extLst>
            </p:cNvPr>
            <p:cNvSpPr/>
            <p:nvPr/>
          </p:nvSpPr>
          <p:spPr>
            <a:xfrm>
              <a:off x="1199072" y="1199071"/>
              <a:ext cx="2260120" cy="5262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MWS</a:t>
              </a:r>
            </a:p>
          </p:txBody>
        </p:sp>
        <p:sp>
          <p:nvSpPr>
            <p:cNvPr id="4" name="Rectangle 3">
              <a:extLst>
                <a:ext uri="{FF2B5EF4-FFF2-40B4-BE49-F238E27FC236}">
                  <a16:creationId xmlns:a16="http://schemas.microsoft.com/office/drawing/2014/main" id="{9A3AA975-6693-5784-3562-3390306B3E89}"/>
                </a:ext>
              </a:extLst>
            </p:cNvPr>
            <p:cNvSpPr/>
            <p:nvPr/>
          </p:nvSpPr>
          <p:spPr>
            <a:xfrm>
              <a:off x="1199072" y="1725282"/>
              <a:ext cx="2260120" cy="22773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buFont typeface="Arial" panose="020B0604020202020204" pitchFamily="34" charset="0"/>
                <a:buChar char="•"/>
              </a:pPr>
              <a:r>
                <a:rPr lang="en-GB" dirty="0"/>
                <a:t>Age</a:t>
              </a:r>
            </a:p>
            <a:p>
              <a:pPr marL="285750" indent="-285750">
                <a:buFont typeface="Arial" panose="020B0604020202020204" pitchFamily="34" charset="0"/>
                <a:buChar char="•"/>
              </a:pPr>
              <a:r>
                <a:rPr lang="en-GB" dirty="0"/>
                <a:t>Previous residence</a:t>
              </a:r>
            </a:p>
            <a:p>
              <a:pPr marL="285750" indent="-285750">
                <a:buFont typeface="Arial" panose="020B0604020202020204" pitchFamily="34" charset="0"/>
                <a:buChar char="•"/>
              </a:pPr>
              <a:r>
                <a:rPr lang="en-GB" dirty="0"/>
                <a:t>Nationality</a:t>
              </a:r>
            </a:p>
            <a:p>
              <a:pPr marL="285750" indent="-285750">
                <a:buFont typeface="Arial" panose="020B0604020202020204" pitchFamily="34" charset="0"/>
                <a:buChar char="•"/>
              </a:pPr>
              <a:r>
                <a:rPr lang="en-GB" dirty="0"/>
                <a:t>Date of registration</a:t>
              </a:r>
            </a:p>
            <a:p>
              <a:pPr marL="285750" indent="-285750">
                <a:buFont typeface="Arial" panose="020B0604020202020204" pitchFamily="34" charset="0"/>
                <a:buChar char="•"/>
              </a:pPr>
              <a:r>
                <a:rPr lang="en-GB" dirty="0"/>
                <a:t>Date of arrival</a:t>
              </a:r>
            </a:p>
            <a:p>
              <a:pPr marL="285750" indent="-285750">
                <a:buFont typeface="Arial" panose="020B0604020202020204" pitchFamily="34" charset="0"/>
                <a:buChar char="•"/>
              </a:pPr>
              <a:r>
                <a:rPr lang="en-GB" dirty="0"/>
                <a:t>Gender</a:t>
              </a:r>
            </a:p>
            <a:p>
              <a:pPr marL="285750" indent="-285750">
                <a:buFont typeface="Arial" panose="020B0604020202020204" pitchFamily="34" charset="0"/>
                <a:buChar char="•"/>
              </a:pPr>
              <a:r>
                <a:rPr lang="en-GB" dirty="0"/>
                <a:t>Postcode area</a:t>
              </a:r>
            </a:p>
          </p:txBody>
        </p:sp>
      </p:grpSp>
      <p:sp>
        <p:nvSpPr>
          <p:cNvPr id="5" name="Rectangle 4">
            <a:extLst>
              <a:ext uri="{FF2B5EF4-FFF2-40B4-BE49-F238E27FC236}">
                <a16:creationId xmlns:a16="http://schemas.microsoft.com/office/drawing/2014/main" id="{CE5AD4A3-EB0C-4AE2-A7A0-6C3BD9ABFA21}"/>
              </a:ext>
            </a:extLst>
          </p:cNvPr>
          <p:cNvSpPr/>
          <p:nvPr/>
        </p:nvSpPr>
        <p:spPr>
          <a:xfrm>
            <a:off x="6699849" y="2978988"/>
            <a:ext cx="2260120" cy="5262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HMRC</a:t>
            </a:r>
          </a:p>
        </p:txBody>
      </p:sp>
      <p:cxnSp>
        <p:nvCxnSpPr>
          <p:cNvPr id="7" name="Straight Arrow Connector 6">
            <a:extLst>
              <a:ext uri="{FF2B5EF4-FFF2-40B4-BE49-F238E27FC236}">
                <a16:creationId xmlns:a16="http://schemas.microsoft.com/office/drawing/2014/main" id="{C6397587-8129-F61D-2842-1F84A2B9CF8E}"/>
              </a:ext>
            </a:extLst>
          </p:cNvPr>
          <p:cNvCxnSpPr>
            <a:cxnSpLocks/>
            <a:stCxn id="3" idx="3"/>
            <a:endCxn id="5" idx="1"/>
          </p:cNvCxnSpPr>
          <p:nvPr/>
        </p:nvCxnSpPr>
        <p:spPr>
          <a:xfrm>
            <a:off x="3459192" y="1462177"/>
            <a:ext cx="3240657" cy="1779917"/>
          </a:xfrm>
          <a:prstGeom prst="straightConnector1">
            <a:avLst/>
          </a:prstGeom>
          <a:ln w="19050">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Flowchart: Process 9">
            <a:extLst>
              <a:ext uri="{FF2B5EF4-FFF2-40B4-BE49-F238E27FC236}">
                <a16:creationId xmlns:a16="http://schemas.microsoft.com/office/drawing/2014/main" id="{07AE17BE-3F93-839B-867B-95681DE8FDE3}"/>
              </a:ext>
            </a:extLst>
          </p:cNvPr>
          <p:cNvSpPr/>
          <p:nvPr/>
        </p:nvSpPr>
        <p:spPr>
          <a:xfrm>
            <a:off x="4822971" y="1933544"/>
            <a:ext cx="1095557" cy="296880"/>
          </a:xfrm>
          <a:prstGeom prst="flowChartProcess">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err="1">
                <a:solidFill>
                  <a:schemeClr val="tx1"/>
                </a:solidFill>
              </a:rPr>
              <a:t>hmrc_id</a:t>
            </a:r>
            <a:endParaRPr lang="en-GB" b="1" dirty="0">
              <a:solidFill>
                <a:schemeClr val="tx1"/>
              </a:solidFill>
            </a:endParaRPr>
          </a:p>
        </p:txBody>
      </p:sp>
      <p:grpSp>
        <p:nvGrpSpPr>
          <p:cNvPr id="17" name="Group 16">
            <a:extLst>
              <a:ext uri="{FF2B5EF4-FFF2-40B4-BE49-F238E27FC236}">
                <a16:creationId xmlns:a16="http://schemas.microsoft.com/office/drawing/2014/main" id="{DD32FF54-E926-1C23-4E22-FC2E2B9E50BE}"/>
              </a:ext>
            </a:extLst>
          </p:cNvPr>
          <p:cNvGrpSpPr/>
          <p:nvPr/>
        </p:nvGrpSpPr>
        <p:grpSpPr>
          <a:xfrm>
            <a:off x="1979129" y="4002656"/>
            <a:ext cx="4385799" cy="1521862"/>
            <a:chOff x="2272427" y="4336999"/>
            <a:chExt cx="4385799" cy="1521862"/>
          </a:xfrm>
        </p:grpSpPr>
        <p:sp>
          <p:nvSpPr>
            <p:cNvPr id="11" name="Flowchart: Process 10">
              <a:extLst>
                <a:ext uri="{FF2B5EF4-FFF2-40B4-BE49-F238E27FC236}">
                  <a16:creationId xmlns:a16="http://schemas.microsoft.com/office/drawing/2014/main" id="{165129C9-1139-5DF7-8987-8A7495739F16}"/>
                </a:ext>
              </a:extLst>
            </p:cNvPr>
            <p:cNvSpPr/>
            <p:nvPr/>
          </p:nvSpPr>
          <p:spPr>
            <a:xfrm>
              <a:off x="4898437" y="5313460"/>
              <a:ext cx="1759789" cy="282174"/>
            </a:xfrm>
            <a:prstGeom prst="flowChartProcess">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piden</a:t>
              </a:r>
              <a:endParaRPr lang="en-GB" dirty="0">
                <a:solidFill>
                  <a:schemeClr val="tx1"/>
                </a:solidFill>
              </a:endParaRPr>
            </a:p>
          </p:txBody>
        </p:sp>
        <p:sp>
          <p:nvSpPr>
            <p:cNvPr id="12" name="Flowchart: Process 11">
              <a:extLst>
                <a:ext uri="{FF2B5EF4-FFF2-40B4-BE49-F238E27FC236}">
                  <a16:creationId xmlns:a16="http://schemas.microsoft.com/office/drawing/2014/main" id="{9F5D0513-35FB-EE42-6DD3-06BC7684AA6C}"/>
                </a:ext>
              </a:extLst>
            </p:cNvPr>
            <p:cNvSpPr/>
            <p:nvPr/>
          </p:nvSpPr>
          <p:spPr>
            <a:xfrm>
              <a:off x="4895918" y="4856260"/>
              <a:ext cx="1759789" cy="457200"/>
            </a:xfrm>
            <a:prstGeom prst="flowChartProcess">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ASHE</a:t>
              </a:r>
            </a:p>
          </p:txBody>
        </p:sp>
        <p:sp>
          <p:nvSpPr>
            <p:cNvPr id="13" name="Flowchart: Process 12">
              <a:extLst>
                <a:ext uri="{FF2B5EF4-FFF2-40B4-BE49-F238E27FC236}">
                  <a16:creationId xmlns:a16="http://schemas.microsoft.com/office/drawing/2014/main" id="{79E76D65-85A4-5115-F7F5-73DE18303798}"/>
                </a:ext>
              </a:extLst>
            </p:cNvPr>
            <p:cNvSpPr/>
            <p:nvPr/>
          </p:nvSpPr>
          <p:spPr>
            <a:xfrm>
              <a:off x="4895917" y="5576687"/>
              <a:ext cx="1759789" cy="282174"/>
            </a:xfrm>
            <a:prstGeom prst="flowChartProcess">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Age &amp; Gender</a:t>
              </a:r>
            </a:p>
          </p:txBody>
        </p:sp>
        <p:cxnSp>
          <p:nvCxnSpPr>
            <p:cNvPr id="14" name="Straight Arrow Connector 13">
              <a:extLst>
                <a:ext uri="{FF2B5EF4-FFF2-40B4-BE49-F238E27FC236}">
                  <a16:creationId xmlns:a16="http://schemas.microsoft.com/office/drawing/2014/main" id="{20823C3C-20C1-086A-E50C-0FDA12CA0373}"/>
                </a:ext>
              </a:extLst>
            </p:cNvPr>
            <p:cNvCxnSpPr>
              <a:cxnSpLocks/>
            </p:cNvCxnSpPr>
            <p:nvPr/>
          </p:nvCxnSpPr>
          <p:spPr>
            <a:xfrm flipV="1">
              <a:off x="3152321" y="4336999"/>
              <a:ext cx="0" cy="9139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07AFC2D-8FEB-502E-6003-A43737D4CD4A}"/>
                </a:ext>
              </a:extLst>
            </p:cNvPr>
            <p:cNvCxnSpPr/>
            <p:nvPr/>
          </p:nvCxnSpPr>
          <p:spPr>
            <a:xfrm>
              <a:off x="3440932" y="5273345"/>
              <a:ext cx="1454985"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Flowchart: Decision 15">
              <a:extLst>
                <a:ext uri="{FF2B5EF4-FFF2-40B4-BE49-F238E27FC236}">
                  <a16:creationId xmlns:a16="http://schemas.microsoft.com/office/drawing/2014/main" id="{4AA346E0-85A3-E2E0-2CA2-9BB0E517E410}"/>
                </a:ext>
              </a:extLst>
            </p:cNvPr>
            <p:cNvSpPr/>
            <p:nvPr/>
          </p:nvSpPr>
          <p:spPr>
            <a:xfrm>
              <a:off x="2272427" y="4936882"/>
              <a:ext cx="1759787" cy="666267"/>
            </a:xfrm>
            <a:prstGeom prst="flowChartDecis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Lookup</a:t>
              </a:r>
            </a:p>
          </p:txBody>
        </p:sp>
      </p:grpSp>
      <p:grpSp>
        <p:nvGrpSpPr>
          <p:cNvPr id="21" name="Group 20">
            <a:extLst>
              <a:ext uri="{FF2B5EF4-FFF2-40B4-BE49-F238E27FC236}">
                <a16:creationId xmlns:a16="http://schemas.microsoft.com/office/drawing/2014/main" id="{91B8144D-F64B-13E1-4534-E2F01B9D6329}"/>
              </a:ext>
            </a:extLst>
          </p:cNvPr>
          <p:cNvGrpSpPr/>
          <p:nvPr/>
        </p:nvGrpSpPr>
        <p:grpSpPr>
          <a:xfrm>
            <a:off x="6370243" y="3524267"/>
            <a:ext cx="2201538" cy="1859164"/>
            <a:chOff x="6655706" y="3858610"/>
            <a:chExt cx="2201538" cy="1859164"/>
          </a:xfrm>
        </p:grpSpPr>
        <p:cxnSp>
          <p:nvCxnSpPr>
            <p:cNvPr id="18" name="Straight Arrow Connector 17">
              <a:extLst>
                <a:ext uri="{FF2B5EF4-FFF2-40B4-BE49-F238E27FC236}">
                  <a16:creationId xmlns:a16="http://schemas.microsoft.com/office/drawing/2014/main" id="{9E30434C-948C-5249-5045-6039819A23A4}"/>
                </a:ext>
              </a:extLst>
            </p:cNvPr>
            <p:cNvCxnSpPr/>
            <p:nvPr/>
          </p:nvCxnSpPr>
          <p:spPr>
            <a:xfrm flipV="1">
              <a:off x="7977349" y="3858610"/>
              <a:ext cx="0" cy="14331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3E486D1-5C47-D74C-0819-8D312404811D}"/>
                </a:ext>
              </a:extLst>
            </p:cNvPr>
            <p:cNvCxnSpPr/>
            <p:nvPr/>
          </p:nvCxnSpPr>
          <p:spPr>
            <a:xfrm>
              <a:off x="6655706" y="5313460"/>
              <a:ext cx="1050558"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Diamond 19">
              <a:extLst>
                <a:ext uri="{FF2B5EF4-FFF2-40B4-BE49-F238E27FC236}">
                  <a16:creationId xmlns:a16="http://schemas.microsoft.com/office/drawing/2014/main" id="{E4B9C1E8-CF56-A13C-94E6-1509875E9913}"/>
                </a:ext>
              </a:extLst>
            </p:cNvPr>
            <p:cNvSpPr/>
            <p:nvPr/>
          </p:nvSpPr>
          <p:spPr>
            <a:xfrm>
              <a:off x="7097455" y="4936882"/>
              <a:ext cx="1759789" cy="780892"/>
            </a:xfrm>
            <a:prstGeom prst="diamon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Lookup</a:t>
              </a:r>
            </a:p>
          </p:txBody>
        </p:sp>
      </p:grpSp>
      <p:pic>
        <p:nvPicPr>
          <p:cNvPr id="8" name="Picture 7" descr="University of Stirling Logo">
            <a:extLst>
              <a:ext uri="{FF2B5EF4-FFF2-40B4-BE49-F238E27FC236}">
                <a16:creationId xmlns:a16="http://schemas.microsoft.com/office/drawing/2014/main" id="{2FDADFC0-13CE-2385-74CF-08C94A4AD0BB}"/>
              </a:ext>
            </a:extLst>
          </p:cNvPr>
          <p:cNvPicPr>
            <a:picLocks noChangeAspect="1"/>
          </p:cNvPicPr>
          <p:nvPr/>
        </p:nvPicPr>
        <p:blipFill rotWithShape="1">
          <a:blip r:embed="rId2"/>
          <a:srcRect l="18152" t="23140" r="17162" b="24793"/>
          <a:stretch/>
        </p:blipFill>
        <p:spPr>
          <a:xfrm>
            <a:off x="6819406" y="6050212"/>
            <a:ext cx="2137338" cy="676258"/>
          </a:xfrm>
          <a:prstGeom prst="rect">
            <a:avLst/>
          </a:prstGeom>
        </p:spPr>
      </p:pic>
    </p:spTree>
    <p:extLst>
      <p:ext uri="{BB962C8B-B14F-4D97-AF65-F5344CB8AC3E}">
        <p14:creationId xmlns:p14="http://schemas.microsoft.com/office/powerpoint/2010/main" val="240962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1700D-44F6-05A4-6F4A-91845070C1E5}"/>
              </a:ext>
            </a:extLst>
          </p:cNvPr>
          <p:cNvSpPr txBox="1"/>
          <p:nvPr/>
        </p:nvSpPr>
        <p:spPr>
          <a:xfrm>
            <a:off x="2795231" y="140600"/>
            <a:ext cx="8679977" cy="646331"/>
          </a:xfrm>
          <a:prstGeom prst="rect">
            <a:avLst/>
          </a:prstGeom>
          <a:noFill/>
        </p:spPr>
        <p:txBody>
          <a:bodyPr wrap="square" rtlCol="0">
            <a:spAutoFit/>
          </a:bodyPr>
          <a:lstStyle/>
          <a:p>
            <a:r>
              <a:rPr lang="en-GB" sz="3600" b="1" dirty="0">
                <a:solidFill>
                  <a:schemeClr val="accent6">
                    <a:lumMod val="75000"/>
                  </a:schemeClr>
                </a:solidFill>
              </a:rPr>
              <a:t>Migrant Scan Workers</a:t>
            </a:r>
          </a:p>
        </p:txBody>
      </p:sp>
      <p:graphicFrame>
        <p:nvGraphicFramePr>
          <p:cNvPr id="4" name="Table 3">
            <a:extLst>
              <a:ext uri="{FF2B5EF4-FFF2-40B4-BE49-F238E27FC236}">
                <a16:creationId xmlns:a16="http://schemas.microsoft.com/office/drawing/2014/main" id="{A736A647-C976-733B-FD00-B5D31782BB6C}"/>
              </a:ext>
            </a:extLst>
          </p:cNvPr>
          <p:cNvGraphicFramePr>
            <a:graphicFrameLocks noGrp="1"/>
          </p:cNvGraphicFramePr>
          <p:nvPr/>
        </p:nvGraphicFramePr>
        <p:xfrm>
          <a:off x="1458118" y="1405858"/>
          <a:ext cx="7894637" cy="3739896"/>
        </p:xfrm>
        <a:graphic>
          <a:graphicData uri="http://schemas.openxmlformats.org/drawingml/2006/table">
            <a:tbl>
              <a:tblPr firstRow="1" firstCol="1" bandRow="1">
                <a:tableStyleId>{5C22544A-7EE6-4342-B048-85BDC9FD1C3A}</a:tableStyleId>
              </a:tblPr>
              <a:tblGrid>
                <a:gridCol w="2082386">
                  <a:extLst>
                    <a:ext uri="{9D8B030D-6E8A-4147-A177-3AD203B41FA5}">
                      <a16:colId xmlns:a16="http://schemas.microsoft.com/office/drawing/2014/main" val="2460280223"/>
                    </a:ext>
                  </a:extLst>
                </a:gridCol>
                <a:gridCol w="1937417">
                  <a:extLst>
                    <a:ext uri="{9D8B030D-6E8A-4147-A177-3AD203B41FA5}">
                      <a16:colId xmlns:a16="http://schemas.microsoft.com/office/drawing/2014/main" val="3355354001"/>
                    </a:ext>
                  </a:extLst>
                </a:gridCol>
                <a:gridCol w="1937417">
                  <a:extLst>
                    <a:ext uri="{9D8B030D-6E8A-4147-A177-3AD203B41FA5}">
                      <a16:colId xmlns:a16="http://schemas.microsoft.com/office/drawing/2014/main" val="3430908352"/>
                    </a:ext>
                  </a:extLst>
                </a:gridCol>
                <a:gridCol w="1937417">
                  <a:extLst>
                    <a:ext uri="{9D8B030D-6E8A-4147-A177-3AD203B41FA5}">
                      <a16:colId xmlns:a16="http://schemas.microsoft.com/office/drawing/2014/main" val="2467460220"/>
                    </a:ext>
                  </a:extLst>
                </a:gridCol>
              </a:tblGrid>
              <a:tr h="243869">
                <a:tc>
                  <a:txBody>
                    <a:bodyPr/>
                    <a:lstStyle/>
                    <a:p>
                      <a:pPr>
                        <a:lnSpc>
                          <a:spcPct val="107000"/>
                        </a:lnSpc>
                        <a:spcAft>
                          <a:spcPts val="800"/>
                        </a:spcAft>
                      </a:pPr>
                      <a:r>
                        <a:rPr lang="en-GB" sz="2000">
                          <a:effectLst/>
                          <a:latin typeface="+mn-lt"/>
                        </a:rPr>
                        <a:t>bornyear</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GB" sz="2000">
                          <a:effectLst/>
                          <a:latin typeface="+mn-lt"/>
                        </a:rPr>
                        <a:t>Freq.</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GB" sz="2000">
                          <a:effectLst/>
                          <a:latin typeface="+mn-lt"/>
                        </a:rPr>
                        <a:t>Percent</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GB" sz="2000">
                          <a:effectLst/>
                          <a:latin typeface="+mn-lt"/>
                        </a:rPr>
                        <a:t>Cum.</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95364678"/>
                  </a:ext>
                </a:extLst>
              </a:tr>
              <a:tr h="268315">
                <a:tc>
                  <a:txBody>
                    <a:bodyPr/>
                    <a:lstStyle/>
                    <a:p>
                      <a:pPr>
                        <a:lnSpc>
                          <a:spcPct val="107000"/>
                        </a:lnSpc>
                      </a:pPr>
                      <a:endParaRPr lang="en-GB" sz="2000">
                        <a:effectLst/>
                        <a:latin typeface="+mn-lt"/>
                        <a:cs typeface="Times New Roman" panose="02020603050405020304" pitchFamily="18" charset="0"/>
                      </a:endParaRPr>
                    </a:p>
                  </a:txBody>
                  <a:tcPr marL="68580" marR="68580" marT="0" marB="0" anchor="b"/>
                </a:tc>
                <a:tc>
                  <a:txBody>
                    <a:bodyPr/>
                    <a:lstStyle/>
                    <a:p>
                      <a:pPr>
                        <a:lnSpc>
                          <a:spcPct val="107000"/>
                        </a:lnSpc>
                      </a:pPr>
                      <a:endParaRPr lang="en-GB" sz="2000">
                        <a:effectLst/>
                        <a:latin typeface="+mn-lt"/>
                        <a:cs typeface="Times New Roman" panose="02020603050405020304" pitchFamily="18" charset="0"/>
                      </a:endParaRPr>
                    </a:p>
                  </a:txBody>
                  <a:tcPr marL="68580" marR="68580" marT="0" marB="0" anchor="b"/>
                </a:tc>
                <a:tc>
                  <a:txBody>
                    <a:bodyPr/>
                    <a:lstStyle/>
                    <a:p>
                      <a:pPr>
                        <a:lnSpc>
                          <a:spcPct val="107000"/>
                        </a:lnSpc>
                      </a:pPr>
                      <a:endParaRPr lang="en-GB" sz="2000">
                        <a:effectLst/>
                        <a:latin typeface="+mn-lt"/>
                        <a:cs typeface="Times New Roman" panose="02020603050405020304" pitchFamily="18" charset="0"/>
                      </a:endParaRPr>
                    </a:p>
                  </a:txBody>
                  <a:tcPr marL="68580" marR="68580" marT="0" marB="0" anchor="b"/>
                </a:tc>
                <a:tc>
                  <a:txBody>
                    <a:bodyPr/>
                    <a:lstStyle/>
                    <a:p>
                      <a:pPr>
                        <a:lnSpc>
                          <a:spcPct val="107000"/>
                        </a:lnSpc>
                      </a:pPr>
                      <a:endParaRPr lang="en-GB" sz="2000">
                        <a:effectLst/>
                        <a:latin typeface="+mn-lt"/>
                        <a:cs typeface="Times New Roman" panose="02020603050405020304" pitchFamily="18" charset="0"/>
                      </a:endParaRPr>
                    </a:p>
                  </a:txBody>
                  <a:tcPr marL="68580" marR="68580" marT="0" marB="0" anchor="b"/>
                </a:tc>
                <a:extLst>
                  <a:ext uri="{0D108BD9-81ED-4DB2-BD59-A6C34878D82A}">
                    <a16:rowId xmlns:a16="http://schemas.microsoft.com/office/drawing/2014/main" val="1731555824"/>
                  </a:ext>
                </a:extLst>
              </a:tr>
              <a:tr h="243869">
                <a:tc>
                  <a:txBody>
                    <a:bodyPr/>
                    <a:lstStyle/>
                    <a:p>
                      <a:pPr>
                        <a:lnSpc>
                          <a:spcPct val="107000"/>
                        </a:lnSpc>
                        <a:spcAft>
                          <a:spcPts val="800"/>
                        </a:spcAft>
                      </a:pPr>
                      <a:r>
                        <a:rPr lang="en-GB" sz="2000">
                          <a:effectLst/>
                          <a:latin typeface="+mn-lt"/>
                        </a:rPr>
                        <a:t>1903-1929</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364</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0.23</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0.23</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5770333"/>
                  </a:ext>
                </a:extLst>
              </a:tr>
              <a:tr h="243869">
                <a:tc>
                  <a:txBody>
                    <a:bodyPr/>
                    <a:lstStyle/>
                    <a:p>
                      <a:pPr>
                        <a:lnSpc>
                          <a:spcPct val="107000"/>
                        </a:lnSpc>
                        <a:spcAft>
                          <a:spcPts val="800"/>
                        </a:spcAft>
                      </a:pPr>
                      <a:r>
                        <a:rPr lang="en-GB" sz="2000">
                          <a:effectLst/>
                          <a:latin typeface="+mn-lt"/>
                        </a:rPr>
                        <a:t>1930-1949</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3,763</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2.41</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2.64</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29089191"/>
                  </a:ext>
                </a:extLst>
              </a:tr>
              <a:tr h="243869">
                <a:tc>
                  <a:txBody>
                    <a:bodyPr/>
                    <a:lstStyle/>
                    <a:p>
                      <a:pPr>
                        <a:lnSpc>
                          <a:spcPct val="107000"/>
                        </a:lnSpc>
                        <a:spcAft>
                          <a:spcPts val="800"/>
                        </a:spcAft>
                      </a:pPr>
                      <a:r>
                        <a:rPr lang="en-GB" sz="2000">
                          <a:effectLst/>
                          <a:latin typeface="+mn-lt"/>
                        </a:rPr>
                        <a:t>1950-1959</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10,596</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6.78</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9.43</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76814448"/>
                  </a:ext>
                </a:extLst>
              </a:tr>
              <a:tr h="243869">
                <a:tc>
                  <a:txBody>
                    <a:bodyPr/>
                    <a:lstStyle/>
                    <a:p>
                      <a:pPr>
                        <a:lnSpc>
                          <a:spcPct val="107000"/>
                        </a:lnSpc>
                        <a:spcAft>
                          <a:spcPts val="800"/>
                        </a:spcAft>
                      </a:pPr>
                      <a:r>
                        <a:rPr lang="en-GB" sz="2000">
                          <a:effectLst/>
                          <a:latin typeface="+mn-lt"/>
                        </a:rPr>
                        <a:t>1960-1969</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21,138</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13.53</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22.96</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78761923"/>
                  </a:ext>
                </a:extLst>
              </a:tr>
              <a:tr h="243869">
                <a:tc>
                  <a:txBody>
                    <a:bodyPr/>
                    <a:lstStyle/>
                    <a:p>
                      <a:pPr>
                        <a:lnSpc>
                          <a:spcPct val="107000"/>
                        </a:lnSpc>
                        <a:spcAft>
                          <a:spcPts val="800"/>
                        </a:spcAft>
                      </a:pPr>
                      <a:r>
                        <a:rPr lang="en-GB" sz="2000">
                          <a:effectLst/>
                          <a:latin typeface="+mn-lt"/>
                        </a:rPr>
                        <a:t>1970-1979</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34,697</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22.21</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45.17</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81319595"/>
                  </a:ext>
                </a:extLst>
              </a:tr>
              <a:tr h="243869">
                <a:tc>
                  <a:txBody>
                    <a:bodyPr/>
                    <a:lstStyle/>
                    <a:p>
                      <a:pPr>
                        <a:lnSpc>
                          <a:spcPct val="107000"/>
                        </a:lnSpc>
                        <a:spcAft>
                          <a:spcPts val="800"/>
                        </a:spcAft>
                      </a:pPr>
                      <a:r>
                        <a:rPr lang="en-GB" sz="2000">
                          <a:effectLst/>
                          <a:latin typeface="+mn-lt"/>
                        </a:rPr>
                        <a:t>1980-1989</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50,919</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32.6</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77.77</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18324530"/>
                  </a:ext>
                </a:extLst>
              </a:tr>
              <a:tr h="243869">
                <a:tc>
                  <a:txBody>
                    <a:bodyPr/>
                    <a:lstStyle/>
                    <a:p>
                      <a:pPr>
                        <a:lnSpc>
                          <a:spcPct val="107000"/>
                        </a:lnSpc>
                        <a:spcAft>
                          <a:spcPts val="800"/>
                        </a:spcAft>
                      </a:pPr>
                      <a:r>
                        <a:rPr lang="en-GB" sz="2000">
                          <a:effectLst/>
                          <a:latin typeface="+mn-lt"/>
                        </a:rPr>
                        <a:t>1990-1999</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31,610</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20.24</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98.01</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66949044"/>
                  </a:ext>
                </a:extLst>
              </a:tr>
              <a:tr h="243869">
                <a:tc>
                  <a:txBody>
                    <a:bodyPr/>
                    <a:lstStyle/>
                    <a:p>
                      <a:pPr>
                        <a:lnSpc>
                          <a:spcPct val="107000"/>
                        </a:lnSpc>
                        <a:spcAft>
                          <a:spcPts val="800"/>
                        </a:spcAft>
                      </a:pPr>
                      <a:r>
                        <a:rPr lang="en-GB" sz="2000">
                          <a:effectLst/>
                          <a:latin typeface="+mn-lt"/>
                        </a:rPr>
                        <a:t>2000-2006</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3,113</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1.99</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100</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55669333"/>
                  </a:ext>
                </a:extLst>
              </a:tr>
              <a:tr h="268315">
                <a:tc>
                  <a:txBody>
                    <a:bodyPr/>
                    <a:lstStyle/>
                    <a:p>
                      <a:pPr>
                        <a:lnSpc>
                          <a:spcPct val="107000"/>
                        </a:lnSpc>
                      </a:pPr>
                      <a:endParaRPr lang="en-GB" sz="2000">
                        <a:effectLst/>
                        <a:latin typeface="+mn-lt"/>
                        <a:cs typeface="Times New Roman" panose="02020603050405020304" pitchFamily="18" charset="0"/>
                      </a:endParaRPr>
                    </a:p>
                  </a:txBody>
                  <a:tcPr marL="68580" marR="68580" marT="0" marB="0" anchor="b"/>
                </a:tc>
                <a:tc>
                  <a:txBody>
                    <a:bodyPr/>
                    <a:lstStyle/>
                    <a:p>
                      <a:pPr>
                        <a:lnSpc>
                          <a:spcPct val="107000"/>
                        </a:lnSpc>
                      </a:pPr>
                      <a:endParaRPr lang="en-GB" sz="2000">
                        <a:effectLst/>
                        <a:latin typeface="+mn-lt"/>
                        <a:cs typeface="Times New Roman" panose="02020603050405020304" pitchFamily="18" charset="0"/>
                      </a:endParaRPr>
                    </a:p>
                  </a:txBody>
                  <a:tcPr marL="68580" marR="68580" marT="0" marB="0" anchor="b"/>
                </a:tc>
                <a:tc>
                  <a:txBody>
                    <a:bodyPr/>
                    <a:lstStyle/>
                    <a:p>
                      <a:pPr>
                        <a:lnSpc>
                          <a:spcPct val="107000"/>
                        </a:lnSpc>
                      </a:pPr>
                      <a:endParaRPr lang="en-GB" sz="2000">
                        <a:effectLst/>
                        <a:latin typeface="+mn-lt"/>
                        <a:cs typeface="Times New Roman" panose="02020603050405020304" pitchFamily="18" charset="0"/>
                      </a:endParaRPr>
                    </a:p>
                  </a:txBody>
                  <a:tcPr marL="68580" marR="68580" marT="0" marB="0" anchor="b"/>
                </a:tc>
                <a:tc>
                  <a:txBody>
                    <a:bodyPr/>
                    <a:lstStyle/>
                    <a:p>
                      <a:pPr>
                        <a:lnSpc>
                          <a:spcPct val="107000"/>
                        </a:lnSpc>
                      </a:pPr>
                      <a:endParaRPr lang="en-GB" sz="2000">
                        <a:effectLst/>
                        <a:latin typeface="+mn-lt"/>
                        <a:cs typeface="Times New Roman" panose="02020603050405020304" pitchFamily="18" charset="0"/>
                      </a:endParaRPr>
                    </a:p>
                  </a:txBody>
                  <a:tcPr marL="68580" marR="68580" marT="0" marB="0" anchor="b"/>
                </a:tc>
                <a:extLst>
                  <a:ext uri="{0D108BD9-81ED-4DB2-BD59-A6C34878D82A}">
                    <a16:rowId xmlns:a16="http://schemas.microsoft.com/office/drawing/2014/main" val="1179135231"/>
                  </a:ext>
                </a:extLst>
              </a:tr>
              <a:tr h="268315">
                <a:tc>
                  <a:txBody>
                    <a:bodyPr/>
                    <a:lstStyle/>
                    <a:p>
                      <a:pPr>
                        <a:lnSpc>
                          <a:spcPct val="107000"/>
                        </a:lnSpc>
                        <a:spcAft>
                          <a:spcPts val="800"/>
                        </a:spcAft>
                      </a:pPr>
                      <a:r>
                        <a:rPr lang="en-GB" sz="2000">
                          <a:effectLst/>
                          <a:latin typeface="+mn-lt"/>
                        </a:rPr>
                        <a:t>Total</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156,200</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GB" sz="2000">
                          <a:effectLst/>
                          <a:latin typeface="+mn-lt"/>
                        </a:rPr>
                        <a:t>100</a:t>
                      </a:r>
                      <a:endParaRPr lang="en-GB" sz="2000">
                        <a:effectLst/>
                        <a:latin typeface="+mn-lt"/>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pPr>
                      <a:endParaRPr lang="en-GB" sz="2000" dirty="0">
                        <a:effectLst/>
                        <a:latin typeface="+mn-lt"/>
                        <a:cs typeface="Times New Roman" panose="02020603050405020304" pitchFamily="18" charset="0"/>
                      </a:endParaRPr>
                    </a:p>
                  </a:txBody>
                  <a:tcPr marL="68580" marR="68580" marT="0" marB="0" anchor="b"/>
                </a:tc>
                <a:extLst>
                  <a:ext uri="{0D108BD9-81ED-4DB2-BD59-A6C34878D82A}">
                    <a16:rowId xmlns:a16="http://schemas.microsoft.com/office/drawing/2014/main" val="527913465"/>
                  </a:ext>
                </a:extLst>
              </a:tr>
            </a:tbl>
          </a:graphicData>
        </a:graphic>
      </p:graphicFrame>
      <p:pic>
        <p:nvPicPr>
          <p:cNvPr id="5" name="Picture 4" descr="University of Stirling Logo">
            <a:extLst>
              <a:ext uri="{FF2B5EF4-FFF2-40B4-BE49-F238E27FC236}">
                <a16:creationId xmlns:a16="http://schemas.microsoft.com/office/drawing/2014/main" id="{7D8AD946-A062-47E2-CA2C-AB143EB1669C}"/>
              </a:ext>
            </a:extLst>
          </p:cNvPr>
          <p:cNvPicPr>
            <a:picLocks noChangeAspect="1"/>
          </p:cNvPicPr>
          <p:nvPr/>
        </p:nvPicPr>
        <p:blipFill rotWithShape="1">
          <a:blip r:embed="rId2"/>
          <a:srcRect l="18152" t="23140" r="17162" b="24793"/>
          <a:stretch/>
        </p:blipFill>
        <p:spPr>
          <a:xfrm>
            <a:off x="6819406" y="6050212"/>
            <a:ext cx="2137338" cy="676258"/>
          </a:xfrm>
          <a:prstGeom prst="rect">
            <a:avLst/>
          </a:prstGeom>
        </p:spPr>
      </p:pic>
    </p:spTree>
    <p:extLst>
      <p:ext uri="{BB962C8B-B14F-4D97-AF65-F5344CB8AC3E}">
        <p14:creationId xmlns:p14="http://schemas.microsoft.com/office/powerpoint/2010/main" val="3436538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3FF1D-05E2-BF42-C3F7-18CBF32EBACA}"/>
            </a:ext>
          </a:extLst>
        </p:cNvPr>
        <p:cNvGrpSpPr/>
        <p:nvPr/>
      </p:nvGrpSpPr>
      <p:grpSpPr>
        <a:xfrm>
          <a:off x="0" y="0"/>
          <a:ext cx="0" cy="0"/>
          <a:chOff x="0" y="0"/>
          <a:chExt cx="0" cy="0"/>
        </a:xfrm>
      </p:grpSpPr>
      <p:pic>
        <p:nvPicPr>
          <p:cNvPr id="4" name="Picture 3" descr="University of Stirling Logo">
            <a:extLst>
              <a:ext uri="{FF2B5EF4-FFF2-40B4-BE49-F238E27FC236}">
                <a16:creationId xmlns:a16="http://schemas.microsoft.com/office/drawing/2014/main" id="{0746F4A2-076D-76C9-5E80-522057928137}"/>
              </a:ext>
            </a:extLst>
          </p:cNvPr>
          <p:cNvPicPr>
            <a:picLocks noChangeAspect="1"/>
          </p:cNvPicPr>
          <p:nvPr/>
        </p:nvPicPr>
        <p:blipFill rotWithShape="1">
          <a:blip r:embed="rId2"/>
          <a:srcRect l="18152" t="23140" r="17162" b="24793"/>
          <a:stretch/>
        </p:blipFill>
        <p:spPr>
          <a:xfrm>
            <a:off x="6847115" y="6040975"/>
            <a:ext cx="2137338" cy="676258"/>
          </a:xfrm>
          <a:prstGeom prst="rect">
            <a:avLst/>
          </a:prstGeom>
        </p:spPr>
      </p:pic>
      <p:sp>
        <p:nvSpPr>
          <p:cNvPr id="6" name="Title 1">
            <a:extLst>
              <a:ext uri="{FF2B5EF4-FFF2-40B4-BE49-F238E27FC236}">
                <a16:creationId xmlns:a16="http://schemas.microsoft.com/office/drawing/2014/main" id="{4B13E67B-2D71-5B63-1DB3-9A5AC03D9810}"/>
              </a:ext>
            </a:extLst>
          </p:cNvPr>
          <p:cNvSpPr txBox="1">
            <a:spLocks/>
          </p:cNvSpPr>
          <p:nvPr/>
        </p:nvSpPr>
        <p:spPr>
          <a:xfrm>
            <a:off x="2903245" y="-3249"/>
            <a:ext cx="6750232" cy="1027112"/>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prstClr val="black"/>
                </a:solidFill>
                <a:effectLst/>
                <a:uLnTx/>
                <a:uFillTx/>
                <a:latin typeface="Calibri Light" panose="020F0302020204030204"/>
                <a:ea typeface="+mj-ea"/>
                <a:cs typeface="+mj-cs"/>
              </a:rPr>
              <a:t>Sustainable Research Community</a:t>
            </a:r>
          </a:p>
        </p:txBody>
      </p:sp>
      <p:sp>
        <p:nvSpPr>
          <p:cNvPr id="5" name="Content Placeholder 2">
            <a:extLst>
              <a:ext uri="{FF2B5EF4-FFF2-40B4-BE49-F238E27FC236}">
                <a16:creationId xmlns:a16="http://schemas.microsoft.com/office/drawing/2014/main" id="{18F531DD-20C7-08AE-DFEF-4D1334E19DF1}"/>
              </a:ext>
            </a:extLst>
          </p:cNvPr>
          <p:cNvSpPr>
            <a:spLocks noGrp="1"/>
          </p:cNvSpPr>
          <p:nvPr/>
        </p:nvSpPr>
        <p:spPr>
          <a:xfrm>
            <a:off x="0" y="885825"/>
            <a:ext cx="10531475" cy="4779963"/>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Documentation and metadata - </a:t>
            </a:r>
            <a:r>
              <a:rPr lang="en-GB" sz="1800" dirty="0">
                <a:hlinkClick r:id="rId3"/>
              </a:rPr>
              <a:t>www.wagedynamics.com</a:t>
            </a:r>
            <a:endParaRPr lang="en-GB" sz="1800">
              <a:ea typeface="Calibri"/>
              <a:cs typeface="Calibri"/>
            </a:endParaRPr>
          </a:p>
          <a:p>
            <a:endParaRPr lang="en-GB" sz="1600" dirty="0">
              <a:ea typeface="Calibri"/>
              <a:cs typeface="Calibri"/>
            </a:endParaRPr>
          </a:p>
          <a:p>
            <a:r>
              <a:rPr lang="en-GB" sz="1800" dirty="0"/>
              <a:t>Past</a:t>
            </a:r>
            <a:endParaRPr lang="en-US" sz="1800" dirty="0"/>
          </a:p>
          <a:p>
            <a:r>
              <a:rPr lang="en-GB" sz="1600" dirty="0"/>
              <a:t>Phase 1: </a:t>
            </a:r>
            <a:endParaRPr lang="en-US" sz="1600" dirty="0"/>
          </a:p>
          <a:p>
            <a:pPr lvl="1"/>
            <a:r>
              <a:rPr lang="en-GB" sz="1600" dirty="0"/>
              <a:t>Enriched ASHE</a:t>
            </a:r>
            <a:endParaRPr lang="en-US" sz="1600" dirty="0">
              <a:ea typeface="Calibri"/>
              <a:cs typeface="Calibri"/>
            </a:endParaRPr>
          </a:p>
          <a:p>
            <a:pPr lvl="1"/>
            <a:r>
              <a:rPr lang="en-GB" sz="1600" dirty="0"/>
              <a:t>Census 2011 linked to ASHE</a:t>
            </a:r>
            <a:endParaRPr lang="en-US" sz="1600" dirty="0">
              <a:ea typeface="Calibri"/>
              <a:cs typeface="Calibri"/>
            </a:endParaRPr>
          </a:p>
          <a:p>
            <a:endParaRPr lang="en-GB" sz="1600" dirty="0">
              <a:ea typeface="Calibri"/>
              <a:cs typeface="Calibri"/>
            </a:endParaRPr>
          </a:p>
          <a:p>
            <a:pPr marL="685800"/>
            <a:r>
              <a:rPr lang="en-GB" sz="1800" dirty="0">
                <a:ea typeface="Calibri"/>
                <a:cs typeface="Calibri"/>
              </a:rPr>
              <a:t>Present</a:t>
            </a:r>
            <a:endParaRPr lang="en-US" sz="1800" dirty="0">
              <a:ea typeface="Calibri"/>
              <a:cs typeface="Calibri"/>
            </a:endParaRPr>
          </a:p>
          <a:p>
            <a:r>
              <a:rPr lang="en-GB" sz="1600" dirty="0"/>
              <a:t>Phase 2: </a:t>
            </a:r>
            <a:endParaRPr lang="en-US" sz="1600" dirty="0"/>
          </a:p>
          <a:p>
            <a:pPr lvl="1"/>
            <a:r>
              <a:rPr lang="en-GB" sz="1600" dirty="0"/>
              <a:t>PAYE linked to ASHE</a:t>
            </a:r>
            <a:endParaRPr lang="en-US" sz="1600" dirty="0"/>
          </a:p>
          <a:p>
            <a:pPr lvl="1"/>
            <a:r>
              <a:rPr lang="en-GB" sz="1600" dirty="0"/>
              <a:t>Self-Assessment linked to ASHE</a:t>
            </a:r>
            <a:endParaRPr lang="en-US" sz="1600" dirty="0"/>
          </a:p>
          <a:p>
            <a:pPr lvl="1"/>
            <a:r>
              <a:rPr lang="en-GB" sz="1600" dirty="0"/>
              <a:t>PAYE &amp; Self-assessment – standalone</a:t>
            </a:r>
            <a:endParaRPr lang="en-US" sz="1600" dirty="0">
              <a:ea typeface="Calibri"/>
              <a:cs typeface="Calibri"/>
            </a:endParaRPr>
          </a:p>
          <a:p>
            <a:endParaRPr lang="en-GB" sz="1600" dirty="0">
              <a:ea typeface="Calibri"/>
              <a:cs typeface="Calibri"/>
            </a:endParaRPr>
          </a:p>
          <a:p>
            <a:r>
              <a:rPr lang="en-GB" sz="1800" dirty="0"/>
              <a:t>Future</a:t>
            </a:r>
            <a:endParaRPr lang="en-US" sz="1800" dirty="0"/>
          </a:p>
          <a:p>
            <a:r>
              <a:rPr lang="en-GB" sz="1600" dirty="0"/>
              <a:t>Phase 3 (March 2025)</a:t>
            </a:r>
            <a:endParaRPr lang="en-US" sz="1600" dirty="0"/>
          </a:p>
          <a:p>
            <a:pPr lvl="1"/>
            <a:r>
              <a:rPr lang="en-GB" sz="1600" dirty="0"/>
              <a:t>Migrant Workers Scan linked to ASHE</a:t>
            </a:r>
            <a:endParaRPr lang="en-US" sz="1600" dirty="0"/>
          </a:p>
          <a:p>
            <a:r>
              <a:rPr lang="en-GB" sz="1600" dirty="0"/>
              <a:t>Phase 4 (March 2026)</a:t>
            </a:r>
            <a:endParaRPr lang="en-US" sz="1600" dirty="0">
              <a:ea typeface="Calibri"/>
              <a:cs typeface="Calibri"/>
            </a:endParaRPr>
          </a:p>
          <a:p>
            <a:pPr lvl="1"/>
            <a:r>
              <a:rPr lang="en-GB" sz="1600" dirty="0"/>
              <a:t>Census 2021 linked to ASHE</a:t>
            </a:r>
            <a:endParaRPr lang="en-GB" dirty="0"/>
          </a:p>
          <a:p>
            <a:endParaRPr lang="en-GB"/>
          </a:p>
          <a:p>
            <a:endParaRPr lang="en-GB"/>
          </a:p>
          <a:p>
            <a:pPr marL="0" indent="0">
              <a:buNone/>
            </a:pPr>
            <a:endParaRPr lang="en-GB"/>
          </a:p>
        </p:txBody>
      </p:sp>
    </p:spTree>
    <p:extLst>
      <p:ext uri="{BB962C8B-B14F-4D97-AF65-F5344CB8AC3E}">
        <p14:creationId xmlns:p14="http://schemas.microsoft.com/office/powerpoint/2010/main" val="41905081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5F62C6F-3A4B-51DF-9C69-60F47B050EB1}"/>
              </a:ext>
            </a:extLst>
          </p:cNvPr>
          <p:cNvPicPr>
            <a:picLocks noChangeAspect="1"/>
          </p:cNvPicPr>
          <p:nvPr/>
        </p:nvPicPr>
        <p:blipFill>
          <a:blip r:embed="rId2"/>
          <a:stretch>
            <a:fillRect/>
          </a:stretch>
        </p:blipFill>
        <p:spPr>
          <a:xfrm>
            <a:off x="1928250" y="1228457"/>
            <a:ext cx="8129273" cy="3867417"/>
          </a:xfrm>
          <a:prstGeom prst="rect">
            <a:avLst/>
          </a:prstGeom>
        </p:spPr>
      </p:pic>
      <p:pic>
        <p:nvPicPr>
          <p:cNvPr id="3" name="Picture 2" descr="University of Stirling Logo">
            <a:extLst>
              <a:ext uri="{FF2B5EF4-FFF2-40B4-BE49-F238E27FC236}">
                <a16:creationId xmlns:a16="http://schemas.microsoft.com/office/drawing/2014/main" id="{C2DAC921-B057-114D-D77A-B1A6C10855D4}"/>
              </a:ext>
            </a:extLst>
          </p:cNvPr>
          <p:cNvPicPr>
            <a:picLocks noChangeAspect="1"/>
          </p:cNvPicPr>
          <p:nvPr/>
        </p:nvPicPr>
        <p:blipFill rotWithShape="1">
          <a:blip r:embed="rId3"/>
          <a:srcRect l="18152" t="23140" r="17162" b="24793"/>
          <a:stretch/>
        </p:blipFill>
        <p:spPr>
          <a:xfrm>
            <a:off x="6819406" y="6050212"/>
            <a:ext cx="2137338" cy="676258"/>
          </a:xfrm>
          <a:prstGeom prst="rect">
            <a:avLst/>
          </a:prstGeom>
        </p:spPr>
      </p:pic>
    </p:spTree>
    <p:extLst>
      <p:ext uri="{BB962C8B-B14F-4D97-AF65-F5344CB8AC3E}">
        <p14:creationId xmlns:p14="http://schemas.microsoft.com/office/powerpoint/2010/main" val="2945094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University of Stirling Logo">
            <a:extLst>
              <a:ext uri="{FF2B5EF4-FFF2-40B4-BE49-F238E27FC236}">
                <a16:creationId xmlns:a16="http://schemas.microsoft.com/office/drawing/2014/main" id="{B6E39C6A-12C2-79A4-91F2-952CE2C5EFB9}"/>
              </a:ext>
            </a:extLst>
          </p:cNvPr>
          <p:cNvPicPr>
            <a:picLocks noChangeAspect="1"/>
          </p:cNvPicPr>
          <p:nvPr/>
        </p:nvPicPr>
        <p:blipFill rotWithShape="1">
          <a:blip r:embed="rId2"/>
          <a:srcRect l="18152" t="23140" r="17162" b="24793"/>
          <a:stretch/>
        </p:blipFill>
        <p:spPr>
          <a:xfrm>
            <a:off x="6819406" y="6050212"/>
            <a:ext cx="2137338" cy="676258"/>
          </a:xfrm>
          <a:prstGeom prst="rect">
            <a:avLst/>
          </a:prstGeom>
        </p:spPr>
      </p:pic>
      <p:grpSp>
        <p:nvGrpSpPr>
          <p:cNvPr id="15" name="Group 14">
            <a:extLst>
              <a:ext uri="{FF2B5EF4-FFF2-40B4-BE49-F238E27FC236}">
                <a16:creationId xmlns:a16="http://schemas.microsoft.com/office/drawing/2014/main" id="{EC2E7212-770F-0752-FCAE-7BF2194FBBFC}"/>
              </a:ext>
            </a:extLst>
          </p:cNvPr>
          <p:cNvGrpSpPr/>
          <p:nvPr/>
        </p:nvGrpSpPr>
        <p:grpSpPr>
          <a:xfrm>
            <a:off x="902401" y="2005409"/>
            <a:ext cx="10041309" cy="1563267"/>
            <a:chOff x="902401" y="2005409"/>
            <a:chExt cx="10041309" cy="1563267"/>
          </a:xfrm>
        </p:grpSpPr>
        <p:cxnSp>
          <p:nvCxnSpPr>
            <p:cNvPr id="6" name="Straight Arrow Connector 5">
              <a:extLst>
                <a:ext uri="{FF2B5EF4-FFF2-40B4-BE49-F238E27FC236}">
                  <a16:creationId xmlns:a16="http://schemas.microsoft.com/office/drawing/2014/main" id="{AA504583-4042-48E7-9EE0-F9F709085BC2}"/>
                </a:ext>
              </a:extLst>
            </p:cNvPr>
            <p:cNvCxnSpPr/>
            <p:nvPr/>
          </p:nvCxnSpPr>
          <p:spPr>
            <a:xfrm>
              <a:off x="902401" y="2471719"/>
              <a:ext cx="1004130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99FDFB1-B57D-3EAA-5498-11B1A75690EF}"/>
                </a:ext>
              </a:extLst>
            </p:cNvPr>
            <p:cNvSpPr txBox="1"/>
            <p:nvPr/>
          </p:nvSpPr>
          <p:spPr>
            <a:xfrm>
              <a:off x="2327565" y="2005409"/>
              <a:ext cx="683489" cy="369332"/>
            </a:xfrm>
            <a:prstGeom prst="rect">
              <a:avLst/>
            </a:prstGeom>
            <a:noFill/>
          </p:spPr>
          <p:txBody>
            <a:bodyPr wrap="square" rtlCol="0">
              <a:spAutoFit/>
            </a:bodyPr>
            <a:lstStyle/>
            <a:p>
              <a:r>
                <a:rPr lang="en-GB" dirty="0"/>
                <a:t>2022</a:t>
              </a:r>
            </a:p>
          </p:txBody>
        </p:sp>
        <p:cxnSp>
          <p:nvCxnSpPr>
            <p:cNvPr id="9" name="Straight Connector 8">
              <a:extLst>
                <a:ext uri="{FF2B5EF4-FFF2-40B4-BE49-F238E27FC236}">
                  <a16:creationId xmlns:a16="http://schemas.microsoft.com/office/drawing/2014/main" id="{20F83468-A4BF-905C-94E2-EE990CB5DD60}"/>
                </a:ext>
              </a:extLst>
            </p:cNvPr>
            <p:cNvCxnSpPr/>
            <p:nvPr/>
          </p:nvCxnSpPr>
          <p:spPr>
            <a:xfrm>
              <a:off x="2595418" y="2407067"/>
              <a:ext cx="0" cy="14217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B10952A-371F-6D01-9F79-EB22FB0FDDD4}"/>
                </a:ext>
              </a:extLst>
            </p:cNvPr>
            <p:cNvSpPr txBox="1"/>
            <p:nvPr/>
          </p:nvSpPr>
          <p:spPr>
            <a:xfrm>
              <a:off x="1413165" y="2743199"/>
              <a:ext cx="2512288" cy="369332"/>
            </a:xfrm>
            <a:prstGeom prst="rect">
              <a:avLst/>
            </a:prstGeom>
            <a:noFill/>
            <a:ln>
              <a:solidFill>
                <a:schemeClr val="tx1"/>
              </a:solidFill>
            </a:ln>
          </p:spPr>
          <p:txBody>
            <a:bodyPr wrap="square" rtlCol="0">
              <a:spAutoFit/>
            </a:bodyPr>
            <a:lstStyle/>
            <a:p>
              <a:pPr marL="285750" indent="-285750">
                <a:buFont typeface="Wingdings" panose="05000000000000000000" pitchFamily="2" charset="2"/>
                <a:buChar char="ü"/>
              </a:pPr>
              <a:r>
                <a:rPr lang="en-GB" dirty="0"/>
                <a:t>‘Enhanced’ ASHE</a:t>
              </a:r>
            </a:p>
          </p:txBody>
        </p:sp>
        <p:sp>
          <p:nvSpPr>
            <p:cNvPr id="11" name="TextBox 10">
              <a:extLst>
                <a:ext uri="{FF2B5EF4-FFF2-40B4-BE49-F238E27FC236}">
                  <a16:creationId xmlns:a16="http://schemas.microsoft.com/office/drawing/2014/main" id="{3332F693-FB18-2740-CB4C-D2C5B9E84123}"/>
                </a:ext>
              </a:extLst>
            </p:cNvPr>
            <p:cNvSpPr txBox="1"/>
            <p:nvPr/>
          </p:nvSpPr>
          <p:spPr>
            <a:xfrm>
              <a:off x="1413165" y="3199344"/>
              <a:ext cx="2512288" cy="369332"/>
            </a:xfrm>
            <a:prstGeom prst="rect">
              <a:avLst/>
            </a:prstGeom>
            <a:noFill/>
            <a:ln>
              <a:solidFill>
                <a:schemeClr val="tx1"/>
              </a:solidFill>
            </a:ln>
          </p:spPr>
          <p:txBody>
            <a:bodyPr wrap="square" rtlCol="0">
              <a:spAutoFit/>
            </a:bodyPr>
            <a:lstStyle/>
            <a:p>
              <a:pPr marL="285750" indent="-285750">
                <a:buFont typeface="Wingdings" panose="05000000000000000000" pitchFamily="2" charset="2"/>
                <a:buChar char="ü"/>
              </a:pPr>
              <a:r>
                <a:rPr lang="en-GB" dirty="0"/>
                <a:t>ASHE-Census 2011</a:t>
              </a:r>
            </a:p>
          </p:txBody>
        </p:sp>
        <p:cxnSp>
          <p:nvCxnSpPr>
            <p:cNvPr id="12" name="Straight Connector 11">
              <a:extLst>
                <a:ext uri="{FF2B5EF4-FFF2-40B4-BE49-F238E27FC236}">
                  <a16:creationId xmlns:a16="http://schemas.microsoft.com/office/drawing/2014/main" id="{7C3365C5-979C-621C-A123-674B8FBDB6F1}"/>
                </a:ext>
              </a:extLst>
            </p:cNvPr>
            <p:cNvCxnSpPr/>
            <p:nvPr/>
          </p:nvCxnSpPr>
          <p:spPr>
            <a:xfrm>
              <a:off x="5777350" y="2411688"/>
              <a:ext cx="0" cy="14217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E491617-7BD0-0F5D-3835-D9511A93538B}"/>
                </a:ext>
              </a:extLst>
            </p:cNvPr>
            <p:cNvSpPr txBox="1"/>
            <p:nvPr/>
          </p:nvSpPr>
          <p:spPr>
            <a:xfrm>
              <a:off x="5435605" y="2005409"/>
              <a:ext cx="683489" cy="369332"/>
            </a:xfrm>
            <a:prstGeom prst="rect">
              <a:avLst/>
            </a:prstGeom>
            <a:noFill/>
          </p:spPr>
          <p:txBody>
            <a:bodyPr wrap="square" rtlCol="0">
              <a:spAutoFit/>
            </a:bodyPr>
            <a:lstStyle/>
            <a:p>
              <a:r>
                <a:rPr lang="en-GB" dirty="0"/>
                <a:t>2024</a:t>
              </a:r>
            </a:p>
          </p:txBody>
        </p:sp>
        <p:sp>
          <p:nvSpPr>
            <p:cNvPr id="14" name="TextBox 13">
              <a:extLst>
                <a:ext uri="{FF2B5EF4-FFF2-40B4-BE49-F238E27FC236}">
                  <a16:creationId xmlns:a16="http://schemas.microsoft.com/office/drawing/2014/main" id="{62CEE123-C90C-84A1-5497-CD75D859AE31}"/>
                </a:ext>
              </a:extLst>
            </p:cNvPr>
            <p:cNvSpPr txBox="1"/>
            <p:nvPr/>
          </p:nvSpPr>
          <p:spPr>
            <a:xfrm>
              <a:off x="4521205" y="2733005"/>
              <a:ext cx="2512288" cy="369332"/>
            </a:xfrm>
            <a:prstGeom prst="rect">
              <a:avLst/>
            </a:prstGeom>
            <a:noFill/>
            <a:ln>
              <a:solidFill>
                <a:schemeClr val="tx1"/>
              </a:solidFill>
            </a:ln>
          </p:spPr>
          <p:txBody>
            <a:bodyPr wrap="square" rtlCol="0">
              <a:spAutoFit/>
            </a:bodyPr>
            <a:lstStyle/>
            <a:p>
              <a:pPr marL="285750" indent="-285750">
                <a:buFont typeface="Wingdings" panose="05000000000000000000" pitchFamily="2" charset="2"/>
                <a:buChar char="ü"/>
              </a:pPr>
              <a:r>
                <a:rPr lang="en-GB" dirty="0"/>
                <a:t>ASHE - PAYE &amp; SA</a:t>
              </a:r>
            </a:p>
          </p:txBody>
        </p:sp>
      </p:grpSp>
      <p:sp>
        <p:nvSpPr>
          <p:cNvPr id="16" name="TextBox 15">
            <a:extLst>
              <a:ext uri="{FF2B5EF4-FFF2-40B4-BE49-F238E27FC236}">
                <a16:creationId xmlns:a16="http://schemas.microsoft.com/office/drawing/2014/main" id="{2F453556-3A90-5064-7554-50F347F3F4D1}"/>
              </a:ext>
            </a:extLst>
          </p:cNvPr>
          <p:cNvSpPr txBox="1"/>
          <p:nvPr/>
        </p:nvSpPr>
        <p:spPr>
          <a:xfrm>
            <a:off x="6604004" y="3138232"/>
            <a:ext cx="3213763" cy="369332"/>
          </a:xfrm>
          <a:prstGeom prst="rect">
            <a:avLst/>
          </a:prstGeom>
          <a:noFill/>
          <a:ln>
            <a:solidFill>
              <a:schemeClr val="accent1"/>
            </a:solidFill>
          </a:ln>
        </p:spPr>
        <p:txBody>
          <a:bodyPr wrap="square" rtlCol="0">
            <a:spAutoFit/>
          </a:bodyPr>
          <a:lstStyle/>
          <a:p>
            <a:pPr marL="285750" indent="-285750">
              <a:buFont typeface="Courier New" panose="02070309020205020404" pitchFamily="49" charset="0"/>
              <a:buChar char="o"/>
            </a:pPr>
            <a:r>
              <a:rPr lang="en-GB" dirty="0">
                <a:solidFill>
                  <a:schemeClr val="accent1"/>
                </a:solidFill>
              </a:rPr>
              <a:t>ASHE - Migrant Scan Worker</a:t>
            </a:r>
          </a:p>
        </p:txBody>
      </p:sp>
      <p:cxnSp>
        <p:nvCxnSpPr>
          <p:cNvPr id="17" name="Straight Connector 16">
            <a:extLst>
              <a:ext uri="{FF2B5EF4-FFF2-40B4-BE49-F238E27FC236}">
                <a16:creationId xmlns:a16="http://schemas.microsoft.com/office/drawing/2014/main" id="{A26A414B-7333-AA13-80EF-D44C4D4230F9}"/>
              </a:ext>
            </a:extLst>
          </p:cNvPr>
          <p:cNvCxnSpPr/>
          <p:nvPr/>
        </p:nvCxnSpPr>
        <p:spPr>
          <a:xfrm>
            <a:off x="7860150" y="2407073"/>
            <a:ext cx="0" cy="14217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EDFB8C8-549A-4817-2CF8-3D892E9A79E6}"/>
              </a:ext>
            </a:extLst>
          </p:cNvPr>
          <p:cNvSpPr txBox="1"/>
          <p:nvPr/>
        </p:nvSpPr>
        <p:spPr>
          <a:xfrm>
            <a:off x="7518405" y="2011145"/>
            <a:ext cx="683489" cy="369332"/>
          </a:xfrm>
          <a:prstGeom prst="rect">
            <a:avLst/>
          </a:prstGeom>
          <a:noFill/>
        </p:spPr>
        <p:txBody>
          <a:bodyPr wrap="square" rtlCol="0">
            <a:spAutoFit/>
          </a:bodyPr>
          <a:lstStyle/>
          <a:p>
            <a:r>
              <a:rPr lang="en-GB" dirty="0">
                <a:solidFill>
                  <a:schemeClr val="accent1"/>
                </a:solidFill>
              </a:rPr>
              <a:t>2025</a:t>
            </a:r>
          </a:p>
        </p:txBody>
      </p:sp>
      <p:sp>
        <p:nvSpPr>
          <p:cNvPr id="19" name="TextBox 18">
            <a:extLst>
              <a:ext uri="{FF2B5EF4-FFF2-40B4-BE49-F238E27FC236}">
                <a16:creationId xmlns:a16="http://schemas.microsoft.com/office/drawing/2014/main" id="{2566775F-C559-EEE4-891C-0CD29C258BA7}"/>
              </a:ext>
            </a:extLst>
          </p:cNvPr>
          <p:cNvSpPr txBox="1"/>
          <p:nvPr/>
        </p:nvSpPr>
        <p:spPr>
          <a:xfrm>
            <a:off x="7518405" y="1565195"/>
            <a:ext cx="1066580" cy="369329"/>
          </a:xfrm>
          <a:prstGeom prst="rect">
            <a:avLst/>
          </a:prstGeom>
          <a:noFill/>
        </p:spPr>
        <p:txBody>
          <a:bodyPr wrap="square" rtlCol="0">
            <a:spAutoFit/>
          </a:bodyPr>
          <a:lstStyle/>
          <a:p>
            <a:r>
              <a:rPr lang="en-GB" dirty="0">
                <a:solidFill>
                  <a:schemeClr val="accent1"/>
                </a:solidFill>
              </a:rPr>
              <a:t>Expected</a:t>
            </a:r>
          </a:p>
        </p:txBody>
      </p:sp>
      <p:sp>
        <p:nvSpPr>
          <p:cNvPr id="2" name="TextBox 1">
            <a:extLst>
              <a:ext uri="{FF2B5EF4-FFF2-40B4-BE49-F238E27FC236}">
                <a16:creationId xmlns:a16="http://schemas.microsoft.com/office/drawing/2014/main" id="{1526E851-796E-AC17-1923-596FE06234FE}"/>
              </a:ext>
            </a:extLst>
          </p:cNvPr>
          <p:cNvSpPr txBox="1"/>
          <p:nvPr/>
        </p:nvSpPr>
        <p:spPr>
          <a:xfrm>
            <a:off x="9631250" y="1997213"/>
            <a:ext cx="1239133" cy="369332"/>
          </a:xfrm>
          <a:prstGeom prst="rect">
            <a:avLst/>
          </a:prstGeom>
          <a:noFill/>
        </p:spPr>
        <p:txBody>
          <a:bodyPr wrap="square" rtlCol="0">
            <a:spAutoFit/>
          </a:bodyPr>
          <a:lstStyle/>
          <a:p>
            <a:r>
              <a:rPr lang="en-GB" dirty="0">
                <a:solidFill>
                  <a:schemeClr val="accent1"/>
                </a:solidFill>
              </a:rPr>
              <a:t>2026</a:t>
            </a:r>
          </a:p>
        </p:txBody>
      </p:sp>
      <p:cxnSp>
        <p:nvCxnSpPr>
          <p:cNvPr id="4" name="Straight Connector 3">
            <a:extLst>
              <a:ext uri="{FF2B5EF4-FFF2-40B4-BE49-F238E27FC236}">
                <a16:creationId xmlns:a16="http://schemas.microsoft.com/office/drawing/2014/main" id="{1320DFEA-BD13-1338-386C-A6856452151A}"/>
              </a:ext>
            </a:extLst>
          </p:cNvPr>
          <p:cNvCxnSpPr/>
          <p:nvPr/>
        </p:nvCxnSpPr>
        <p:spPr>
          <a:xfrm>
            <a:off x="9963869" y="2397101"/>
            <a:ext cx="0" cy="14217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3925F62-E1F0-779A-BA42-CC14AA649E9A}"/>
              </a:ext>
            </a:extLst>
          </p:cNvPr>
          <p:cNvSpPr txBox="1"/>
          <p:nvPr/>
        </p:nvSpPr>
        <p:spPr>
          <a:xfrm>
            <a:off x="7737298" y="3558378"/>
            <a:ext cx="2226571" cy="369332"/>
          </a:xfrm>
          <a:prstGeom prst="rect">
            <a:avLst/>
          </a:prstGeom>
          <a:noFill/>
          <a:ln>
            <a:solidFill>
              <a:schemeClr val="accent1"/>
            </a:solidFill>
          </a:ln>
        </p:spPr>
        <p:txBody>
          <a:bodyPr wrap="square" rtlCol="0">
            <a:spAutoFit/>
          </a:bodyPr>
          <a:lstStyle/>
          <a:p>
            <a:pPr marL="285750" indent="-285750">
              <a:buFont typeface="Courier New" panose="02070309020205020404" pitchFamily="49" charset="0"/>
              <a:buChar char="o"/>
            </a:pPr>
            <a:r>
              <a:rPr lang="en-GB" dirty="0">
                <a:solidFill>
                  <a:schemeClr val="accent1"/>
                </a:solidFill>
              </a:rPr>
              <a:t>ASHE-Census 2021</a:t>
            </a:r>
          </a:p>
        </p:txBody>
      </p:sp>
    </p:spTree>
    <p:extLst>
      <p:ext uri="{BB962C8B-B14F-4D97-AF65-F5344CB8AC3E}">
        <p14:creationId xmlns:p14="http://schemas.microsoft.com/office/powerpoint/2010/main" val="2792182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down)">
                                      <p:cBhvr>
                                        <p:cTn id="21" dur="500"/>
                                        <p:tgtEl>
                                          <p:spTgt spid="2"/>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par>
                                <p:cTn id="25" presetID="22" presetClass="entr" presetSubtype="4"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p:bldP spid="19" grpId="0"/>
      <p:bldP spid="2" grpId="0"/>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D5A414-8FD3-E226-E697-B146F24B79AC}"/>
              </a:ext>
            </a:extLst>
          </p:cNvPr>
          <p:cNvSpPr>
            <a:spLocks noGrp="1"/>
          </p:cNvSpPr>
          <p:nvPr>
            <p:ph sz="quarter" idx="11"/>
          </p:nvPr>
        </p:nvSpPr>
        <p:spPr/>
        <p:txBody>
          <a:bodyPr>
            <a:normAutofit/>
          </a:bodyPr>
          <a:lstStyle/>
          <a:p>
            <a:r>
              <a:rPr lang="en-US" sz="2400" dirty="0"/>
              <a:t>ASHE-Census 2011 linked dataset: </a:t>
            </a:r>
          </a:p>
          <a:p>
            <a:pPr lvl="1"/>
            <a:r>
              <a:rPr lang="en-US" sz="2000" dirty="0"/>
              <a:t>74% of ASHE respondents in 2011 have linked data from Census 2011</a:t>
            </a:r>
          </a:p>
          <a:p>
            <a:pPr lvl="1"/>
            <a:r>
              <a:rPr lang="en-US" sz="2000" dirty="0"/>
              <a:t>Data released via SRS in July 2023</a:t>
            </a:r>
          </a:p>
          <a:p>
            <a:pPr lvl="1"/>
            <a:r>
              <a:rPr lang="en-US" sz="2000" dirty="0"/>
              <a:t>Generating research on migrant wage gaps, disability pay gap, green jobs</a:t>
            </a:r>
          </a:p>
          <a:p>
            <a:pPr lvl="1"/>
            <a:r>
              <a:rPr lang="en-US" sz="2000" dirty="0"/>
              <a:t>But …. no linked data for new entrants into ASHE</a:t>
            </a:r>
          </a:p>
          <a:p>
            <a:pPr lvl="1"/>
            <a:r>
              <a:rPr lang="en-US" sz="2000" dirty="0"/>
              <a:t>Some personal characteristics change over time (e.g. disability status)</a:t>
            </a:r>
          </a:p>
          <a:p>
            <a:endParaRPr lang="en-US" sz="2400" dirty="0"/>
          </a:p>
          <a:p>
            <a:r>
              <a:rPr lang="en-US" sz="2400" dirty="0"/>
              <a:t>UKRI funding WED/ONS to link ASHE to Census 2021</a:t>
            </a:r>
          </a:p>
          <a:p>
            <a:pPr lvl="1"/>
            <a:r>
              <a:rPr lang="en-US" sz="2000" dirty="0"/>
              <a:t>ONS currently linking the data using new methods (demographic index)</a:t>
            </a:r>
          </a:p>
          <a:p>
            <a:pPr lvl="1"/>
            <a:r>
              <a:rPr lang="en-US" sz="2000" dirty="0"/>
              <a:t>WED team will QA and document</a:t>
            </a:r>
          </a:p>
          <a:p>
            <a:pPr lvl="1"/>
            <a:r>
              <a:rPr lang="en-US" sz="2000" dirty="0"/>
              <a:t>Aim: release ASHE-Census 2021 dataset in Summer 2025</a:t>
            </a:r>
          </a:p>
          <a:p>
            <a:pPr lvl="1"/>
            <a:r>
              <a:rPr lang="en-US" sz="2000" dirty="0"/>
              <a:t>Longitudinal ASHE-Census dataset (</a:t>
            </a:r>
            <a:r>
              <a:rPr lang="en-GB" sz="2000" dirty="0"/>
              <a:t>ASHE + Census 2011 + Census 2021) </a:t>
            </a:r>
            <a:r>
              <a:rPr lang="en-US" sz="2000" dirty="0"/>
              <a:t>by Winter 2025</a:t>
            </a:r>
          </a:p>
          <a:p>
            <a:pPr lvl="1"/>
            <a:r>
              <a:rPr lang="en-US" sz="2000" dirty="0"/>
              <a:t>Users supported with training and networking events</a:t>
            </a:r>
          </a:p>
          <a:p>
            <a:pPr lvl="1"/>
            <a:endParaRPr lang="en-US" sz="2000" dirty="0"/>
          </a:p>
          <a:p>
            <a:pPr lvl="1"/>
            <a:endParaRPr lang="en-US" sz="2000" dirty="0"/>
          </a:p>
        </p:txBody>
      </p:sp>
      <p:pic>
        <p:nvPicPr>
          <p:cNvPr id="4" name="Picture 3" descr="University of Stirling Logo">
            <a:extLst>
              <a:ext uri="{FF2B5EF4-FFF2-40B4-BE49-F238E27FC236}">
                <a16:creationId xmlns:a16="http://schemas.microsoft.com/office/drawing/2014/main" id="{9A070EC9-16BC-A3D2-E065-39EDA820B5BE}"/>
              </a:ext>
            </a:extLst>
          </p:cNvPr>
          <p:cNvPicPr>
            <a:picLocks noChangeAspect="1"/>
          </p:cNvPicPr>
          <p:nvPr/>
        </p:nvPicPr>
        <p:blipFill rotWithShape="1">
          <a:blip r:embed="rId2"/>
          <a:srcRect l="18152" t="23140" r="17162" b="24793"/>
          <a:stretch/>
        </p:blipFill>
        <p:spPr>
          <a:xfrm>
            <a:off x="6847115" y="6040975"/>
            <a:ext cx="2137338" cy="676258"/>
          </a:xfrm>
          <a:prstGeom prst="rect">
            <a:avLst/>
          </a:prstGeom>
        </p:spPr>
      </p:pic>
      <p:pic>
        <p:nvPicPr>
          <p:cNvPr id="5" name="Picture 4"/>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984453" y="1211160"/>
            <a:ext cx="3072442" cy="1936630"/>
          </a:xfrm>
          <a:prstGeom prst="rect">
            <a:avLst/>
          </a:prstGeom>
          <a:noFill/>
          <a:ln>
            <a:noFill/>
          </a:ln>
        </p:spPr>
      </p:pic>
    </p:spTree>
    <p:extLst>
      <p:ext uri="{BB962C8B-B14F-4D97-AF65-F5344CB8AC3E}">
        <p14:creationId xmlns:p14="http://schemas.microsoft.com/office/powerpoint/2010/main" val="273749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9187CF5-60FE-48F7-B93A-583539DF22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20931"/>
            <a:ext cx="12192000" cy="5016137"/>
          </a:xfrm>
          <a:prstGeom prst="rect">
            <a:avLst/>
          </a:prstGeom>
        </p:spPr>
      </p:pic>
      <p:sp>
        <p:nvSpPr>
          <p:cNvPr id="2" name="Rectangle 1">
            <a:extLst>
              <a:ext uri="{FF2B5EF4-FFF2-40B4-BE49-F238E27FC236}">
                <a16:creationId xmlns:a16="http://schemas.microsoft.com/office/drawing/2014/main" id="{A87D5424-9003-4A3F-9D1F-32A709A57B95}"/>
              </a:ext>
            </a:extLst>
          </p:cNvPr>
          <p:cNvSpPr/>
          <p:nvPr/>
        </p:nvSpPr>
        <p:spPr>
          <a:xfrm>
            <a:off x="0" y="0"/>
            <a:ext cx="3223967" cy="882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University of Stirling Logo">
            <a:extLst>
              <a:ext uri="{FF2B5EF4-FFF2-40B4-BE49-F238E27FC236}">
                <a16:creationId xmlns:a16="http://schemas.microsoft.com/office/drawing/2014/main" id="{330EEFF4-2F03-2B0A-A9CD-B0BD9FAE9BC7}"/>
              </a:ext>
            </a:extLst>
          </p:cNvPr>
          <p:cNvPicPr>
            <a:picLocks noChangeAspect="1"/>
          </p:cNvPicPr>
          <p:nvPr/>
        </p:nvPicPr>
        <p:blipFill rotWithShape="1">
          <a:blip r:embed="rId3"/>
          <a:srcRect l="18152" t="23140" r="17162" b="24793"/>
          <a:stretch/>
        </p:blipFill>
        <p:spPr>
          <a:xfrm>
            <a:off x="6847115" y="6040975"/>
            <a:ext cx="2137338" cy="676258"/>
          </a:xfrm>
          <a:prstGeom prst="rect">
            <a:avLst/>
          </a:prstGeom>
        </p:spPr>
      </p:pic>
      <p:sp>
        <p:nvSpPr>
          <p:cNvPr id="4" name="TextBox 4">
            <a:extLst>
              <a:ext uri="{FF2B5EF4-FFF2-40B4-BE49-F238E27FC236}">
                <a16:creationId xmlns:a16="http://schemas.microsoft.com/office/drawing/2014/main" id="{A4EAFD88-197F-2064-1AEB-7B87B37C20F6}"/>
              </a:ext>
            </a:extLst>
          </p:cNvPr>
          <p:cNvSpPr txBox="1"/>
          <p:nvPr/>
        </p:nvSpPr>
        <p:spPr>
          <a:xfrm>
            <a:off x="1611983" y="3757734"/>
            <a:ext cx="8817429" cy="87203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2400" b="1" i="0" u="none" strike="noStrike" kern="1200" cap="none" spc="0" normalizeH="0" baseline="0" noProof="0" dirty="0">
              <a:ln>
                <a:noFill/>
              </a:ln>
              <a:solidFill>
                <a:prstClr val="white"/>
              </a:solidFill>
              <a:effectLst/>
              <a:uLnTx/>
              <a:uFillTx/>
              <a:latin typeface="Calibri" panose="020F0502020204030204"/>
              <a:ea typeface="Calibri"/>
              <a:cs typeface="Calibri"/>
            </a:endParaRPr>
          </a:p>
          <a:p>
            <a:pPr algn="ctr" defTabSz="457200">
              <a:defRPr/>
            </a:pPr>
            <a:r>
              <a:rPr lang="en-GB" sz="4000" baseline="30000" dirty="0">
                <a:solidFill>
                  <a:prstClr val="white"/>
                </a:solidFill>
                <a:latin typeface="Calibri" panose="020F0502020204030204"/>
                <a:ea typeface="Calibri"/>
                <a:cs typeface="Calibri"/>
              </a:rPr>
              <a:t>Community of Interest</a:t>
            </a:r>
            <a:endParaRPr lang="en-GB" sz="4000" b="0" i="0" u="none" strike="noStrike" kern="1200" cap="none" spc="0" normalizeH="0" baseline="30000" noProof="0" dirty="0">
              <a:ln>
                <a:noFill/>
              </a:ln>
              <a:solidFill>
                <a:prstClr val="white"/>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2198843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D5A414-8FD3-E226-E697-B146F24B79AC}"/>
              </a:ext>
            </a:extLst>
          </p:cNvPr>
          <p:cNvSpPr>
            <a:spLocks noGrp="1"/>
          </p:cNvSpPr>
          <p:nvPr>
            <p:ph sz="quarter" idx="11"/>
          </p:nvPr>
        </p:nvSpPr>
        <p:spPr/>
        <p:txBody>
          <a:bodyPr vert="horz" lIns="91440" tIns="45720" rIns="91440" bIns="45720" rtlCol="0" anchor="t">
            <a:normAutofit/>
          </a:bodyPr>
          <a:lstStyle/>
          <a:p>
            <a:endParaRPr lang="en-US"/>
          </a:p>
          <a:p>
            <a:r>
              <a:rPr lang="en-GB" dirty="0">
                <a:ea typeface="Calibri"/>
                <a:cs typeface="Calibri"/>
              </a:rPr>
              <a:t>Community of Interest group</a:t>
            </a:r>
            <a:endParaRPr lang="en-US" dirty="0">
              <a:ea typeface="Calibri"/>
              <a:cs typeface="Calibri"/>
            </a:endParaRPr>
          </a:p>
          <a:p>
            <a:pPr lvl="1"/>
            <a:r>
              <a:rPr lang="en-GB" dirty="0">
                <a:ea typeface="Calibri"/>
                <a:cs typeface="Calibri"/>
                <a:hlinkClick r:id="rId2"/>
              </a:rPr>
              <a:t>https://www.wagedynamics.com/community-of-interests/</a:t>
            </a:r>
            <a:r>
              <a:rPr lang="en-GB" dirty="0">
                <a:ea typeface="Calibri"/>
                <a:cs typeface="Calibri"/>
              </a:rPr>
              <a:t> </a:t>
            </a:r>
            <a:endParaRPr lang="en-US" dirty="0">
              <a:ea typeface="Calibri"/>
              <a:cs typeface="Calibri"/>
            </a:endParaRPr>
          </a:p>
          <a:p>
            <a:endParaRPr lang="en-GB" dirty="0">
              <a:ea typeface="Calibri"/>
              <a:cs typeface="Calibri"/>
            </a:endParaRPr>
          </a:p>
          <a:p>
            <a:r>
              <a:rPr lang="en-GB" dirty="0">
                <a:ea typeface="Calibri"/>
                <a:cs typeface="Calibri"/>
              </a:rPr>
              <a:t>Knowledge Hub </a:t>
            </a:r>
            <a:endParaRPr lang="en-US" dirty="0">
              <a:ea typeface="Calibri"/>
              <a:cs typeface="Calibri"/>
            </a:endParaRPr>
          </a:p>
          <a:p>
            <a:pPr lvl="1"/>
            <a:r>
              <a:rPr lang="en-GB" dirty="0">
                <a:ea typeface="Calibri"/>
                <a:cs typeface="Calibri"/>
                <a:hlinkClick r:id="rId3"/>
              </a:rPr>
              <a:t>https://khub.net/group/wage-and-employment-dynamics-research-group/</a:t>
            </a:r>
            <a:r>
              <a:rPr lang="en-GB" dirty="0">
                <a:ea typeface="Calibri"/>
                <a:cs typeface="Calibri"/>
              </a:rPr>
              <a:t> </a:t>
            </a:r>
            <a:endParaRPr lang="en-US" dirty="0">
              <a:ea typeface="Calibri"/>
              <a:cs typeface="Calibri"/>
            </a:endParaRPr>
          </a:p>
          <a:p>
            <a:pPr lvl="1"/>
            <a:endParaRPr lang="en-GB" dirty="0">
              <a:ea typeface="Calibri"/>
              <a:cs typeface="Calibri"/>
            </a:endParaRPr>
          </a:p>
          <a:p>
            <a:endParaRPr lang="en-GB" dirty="0">
              <a:ea typeface="Calibri"/>
              <a:cs typeface="Calibri"/>
            </a:endParaRPr>
          </a:p>
          <a:p>
            <a:endParaRPr lang="en-GB" dirty="0">
              <a:ea typeface="Calibri"/>
              <a:cs typeface="Calibri"/>
            </a:endParaRPr>
          </a:p>
          <a:p>
            <a:endParaRPr lang="en-US" dirty="0">
              <a:ea typeface="Calibri"/>
              <a:cs typeface="Calibri"/>
            </a:endParaRPr>
          </a:p>
        </p:txBody>
      </p:sp>
      <p:pic>
        <p:nvPicPr>
          <p:cNvPr id="4" name="Picture 3" descr="University of Stirling Logo">
            <a:extLst>
              <a:ext uri="{FF2B5EF4-FFF2-40B4-BE49-F238E27FC236}">
                <a16:creationId xmlns:a16="http://schemas.microsoft.com/office/drawing/2014/main" id="{9A070EC9-16BC-A3D2-E065-39EDA820B5BE}"/>
              </a:ext>
            </a:extLst>
          </p:cNvPr>
          <p:cNvPicPr>
            <a:picLocks noChangeAspect="1"/>
          </p:cNvPicPr>
          <p:nvPr/>
        </p:nvPicPr>
        <p:blipFill rotWithShape="1">
          <a:blip r:embed="rId4"/>
          <a:srcRect l="18152" t="23140" r="17162" b="24793"/>
          <a:stretch/>
        </p:blipFill>
        <p:spPr>
          <a:xfrm>
            <a:off x="6847115" y="6040975"/>
            <a:ext cx="2137338" cy="676258"/>
          </a:xfrm>
          <a:prstGeom prst="rect">
            <a:avLst/>
          </a:prstGeom>
        </p:spPr>
      </p:pic>
      <p:sp>
        <p:nvSpPr>
          <p:cNvPr id="6" name="Title 1">
            <a:extLst>
              <a:ext uri="{FF2B5EF4-FFF2-40B4-BE49-F238E27FC236}">
                <a16:creationId xmlns:a16="http://schemas.microsoft.com/office/drawing/2014/main" id="{E1D04FC9-9557-12A4-4E8B-910E00D5C033}"/>
              </a:ext>
            </a:extLst>
          </p:cNvPr>
          <p:cNvSpPr txBox="1">
            <a:spLocks/>
          </p:cNvSpPr>
          <p:nvPr/>
        </p:nvSpPr>
        <p:spPr>
          <a:xfrm>
            <a:off x="2903245" y="-3249"/>
            <a:ext cx="6750232" cy="1027112"/>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prstClr val="black"/>
                </a:solidFill>
                <a:effectLst/>
                <a:uLnTx/>
                <a:uFillTx/>
                <a:latin typeface="Calibri Light" panose="020F0302020204030204"/>
                <a:ea typeface="+mj-ea"/>
                <a:cs typeface="+mj-cs"/>
              </a:rPr>
              <a:t>Sustainable Research Community</a:t>
            </a:r>
          </a:p>
        </p:txBody>
      </p:sp>
    </p:spTree>
    <p:extLst>
      <p:ext uri="{BB962C8B-B14F-4D97-AF65-F5344CB8AC3E}">
        <p14:creationId xmlns:p14="http://schemas.microsoft.com/office/powerpoint/2010/main" val="19948527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4AA5D-6B03-4ECC-2A7C-7577A28CA4EF}"/>
            </a:ext>
          </a:extLst>
        </p:cNvPr>
        <p:cNvGrpSpPr/>
        <p:nvPr/>
      </p:nvGrpSpPr>
      <p:grpSpPr>
        <a:xfrm>
          <a:off x="0" y="0"/>
          <a:ext cx="0" cy="0"/>
          <a:chOff x="0" y="0"/>
          <a:chExt cx="0" cy="0"/>
        </a:xfrm>
      </p:grpSpPr>
      <p:pic>
        <p:nvPicPr>
          <p:cNvPr id="4" name="Picture 3" descr="University of Stirling Logo">
            <a:extLst>
              <a:ext uri="{FF2B5EF4-FFF2-40B4-BE49-F238E27FC236}">
                <a16:creationId xmlns:a16="http://schemas.microsoft.com/office/drawing/2014/main" id="{28D8C910-26FF-F772-0C98-3A02CFE2490C}"/>
              </a:ext>
            </a:extLst>
          </p:cNvPr>
          <p:cNvPicPr>
            <a:picLocks noChangeAspect="1"/>
          </p:cNvPicPr>
          <p:nvPr/>
        </p:nvPicPr>
        <p:blipFill rotWithShape="1">
          <a:blip r:embed="rId2"/>
          <a:srcRect l="18152" t="23140" r="17162" b="24793"/>
          <a:stretch/>
        </p:blipFill>
        <p:spPr>
          <a:xfrm>
            <a:off x="6847115" y="6040975"/>
            <a:ext cx="2137338" cy="676258"/>
          </a:xfrm>
          <a:prstGeom prst="rect">
            <a:avLst/>
          </a:prstGeom>
        </p:spPr>
      </p:pic>
      <p:sp>
        <p:nvSpPr>
          <p:cNvPr id="6" name="Title 1">
            <a:extLst>
              <a:ext uri="{FF2B5EF4-FFF2-40B4-BE49-F238E27FC236}">
                <a16:creationId xmlns:a16="http://schemas.microsoft.com/office/drawing/2014/main" id="{D66AFD67-629D-16B2-EB87-DCD03580E33F}"/>
              </a:ext>
            </a:extLst>
          </p:cNvPr>
          <p:cNvSpPr txBox="1">
            <a:spLocks/>
          </p:cNvSpPr>
          <p:nvPr/>
        </p:nvSpPr>
        <p:spPr>
          <a:xfrm>
            <a:off x="2903245" y="-3249"/>
            <a:ext cx="6750232" cy="1027112"/>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prstClr val="black"/>
                </a:solidFill>
                <a:effectLst/>
                <a:uLnTx/>
                <a:uFillTx/>
                <a:latin typeface="Calibri Light" panose="020F0302020204030204"/>
                <a:ea typeface="+mj-ea"/>
                <a:cs typeface="+mj-cs"/>
              </a:rPr>
              <a:t>Sustainable Research Community</a:t>
            </a:r>
          </a:p>
        </p:txBody>
      </p:sp>
      <p:pic>
        <p:nvPicPr>
          <p:cNvPr id="7" name="Picture 6">
            <a:extLst>
              <a:ext uri="{FF2B5EF4-FFF2-40B4-BE49-F238E27FC236}">
                <a16:creationId xmlns:a16="http://schemas.microsoft.com/office/drawing/2014/main" id="{9062BB40-EA2F-F2FB-7C58-B1A747E1B8A6}"/>
              </a:ext>
            </a:extLst>
          </p:cNvPr>
          <p:cNvPicPr>
            <a:picLocks noChangeAspect="1"/>
          </p:cNvPicPr>
          <p:nvPr/>
        </p:nvPicPr>
        <p:blipFill>
          <a:blip r:embed="rId3"/>
          <a:stretch>
            <a:fillRect/>
          </a:stretch>
        </p:blipFill>
        <p:spPr>
          <a:xfrm>
            <a:off x="539496" y="1192212"/>
            <a:ext cx="10787418" cy="4257612"/>
          </a:xfrm>
          <a:prstGeom prst="rect">
            <a:avLst/>
          </a:prstGeom>
        </p:spPr>
      </p:pic>
      <p:sp>
        <p:nvSpPr>
          <p:cNvPr id="8" name="Oval 7">
            <a:extLst>
              <a:ext uri="{FF2B5EF4-FFF2-40B4-BE49-F238E27FC236}">
                <a16:creationId xmlns:a16="http://schemas.microsoft.com/office/drawing/2014/main" id="{75115033-02EC-D8D7-2FF7-EDEC2030F616}"/>
              </a:ext>
            </a:extLst>
          </p:cNvPr>
          <p:cNvSpPr/>
          <p:nvPr/>
        </p:nvSpPr>
        <p:spPr>
          <a:xfrm>
            <a:off x="3867912" y="933704"/>
            <a:ext cx="1981200" cy="1635760"/>
          </a:xfrm>
          <a:prstGeom prst="ellipse">
            <a:avLst/>
          </a:prstGeom>
          <a:noFill/>
          <a:ln w="825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1201615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BB64D-6E59-908F-7379-88FD086E1DB9}"/>
            </a:ext>
          </a:extLst>
        </p:cNvPr>
        <p:cNvGrpSpPr/>
        <p:nvPr/>
      </p:nvGrpSpPr>
      <p:grpSpPr>
        <a:xfrm>
          <a:off x="0" y="0"/>
          <a:ext cx="0" cy="0"/>
          <a:chOff x="0" y="0"/>
          <a:chExt cx="0" cy="0"/>
        </a:xfrm>
      </p:grpSpPr>
      <p:pic>
        <p:nvPicPr>
          <p:cNvPr id="4" name="Picture 3" descr="University of Stirling Logo">
            <a:extLst>
              <a:ext uri="{FF2B5EF4-FFF2-40B4-BE49-F238E27FC236}">
                <a16:creationId xmlns:a16="http://schemas.microsoft.com/office/drawing/2014/main" id="{F032FE3B-965C-2D92-904F-B7E9F7AA3A00}"/>
              </a:ext>
            </a:extLst>
          </p:cNvPr>
          <p:cNvPicPr>
            <a:picLocks noChangeAspect="1"/>
          </p:cNvPicPr>
          <p:nvPr/>
        </p:nvPicPr>
        <p:blipFill rotWithShape="1">
          <a:blip r:embed="rId2"/>
          <a:srcRect l="18152" t="23140" r="17162" b="24793"/>
          <a:stretch/>
        </p:blipFill>
        <p:spPr>
          <a:xfrm>
            <a:off x="6847115" y="6040975"/>
            <a:ext cx="2137338" cy="676258"/>
          </a:xfrm>
          <a:prstGeom prst="rect">
            <a:avLst/>
          </a:prstGeom>
        </p:spPr>
      </p:pic>
      <p:sp>
        <p:nvSpPr>
          <p:cNvPr id="6" name="Title 1">
            <a:extLst>
              <a:ext uri="{FF2B5EF4-FFF2-40B4-BE49-F238E27FC236}">
                <a16:creationId xmlns:a16="http://schemas.microsoft.com/office/drawing/2014/main" id="{76B97226-ED33-388E-BC23-44D47EB2D37D}"/>
              </a:ext>
            </a:extLst>
          </p:cNvPr>
          <p:cNvSpPr txBox="1">
            <a:spLocks/>
          </p:cNvSpPr>
          <p:nvPr/>
        </p:nvSpPr>
        <p:spPr>
          <a:xfrm>
            <a:off x="2903245" y="-3249"/>
            <a:ext cx="6750232" cy="1027112"/>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prstClr val="black"/>
                </a:solidFill>
                <a:effectLst/>
                <a:uLnTx/>
                <a:uFillTx/>
                <a:latin typeface="Calibri Light" panose="020F0302020204030204"/>
                <a:ea typeface="+mj-ea"/>
                <a:cs typeface="+mj-cs"/>
              </a:rPr>
              <a:t>Sustainable Research Community</a:t>
            </a:r>
          </a:p>
        </p:txBody>
      </p:sp>
      <p:pic>
        <p:nvPicPr>
          <p:cNvPr id="2" name="Picture 1" descr="A screenshot of a computer&#10;&#10;AI-generated content may be incorrect.">
            <a:extLst>
              <a:ext uri="{FF2B5EF4-FFF2-40B4-BE49-F238E27FC236}">
                <a16:creationId xmlns:a16="http://schemas.microsoft.com/office/drawing/2014/main" id="{45BDDFF1-26C2-F459-3F08-C8742AD08F4C}"/>
              </a:ext>
            </a:extLst>
          </p:cNvPr>
          <p:cNvPicPr>
            <a:picLocks noChangeAspect="1"/>
          </p:cNvPicPr>
          <p:nvPr/>
        </p:nvPicPr>
        <p:blipFill>
          <a:blip r:embed="rId3"/>
          <a:stretch>
            <a:fillRect/>
          </a:stretch>
        </p:blipFill>
        <p:spPr>
          <a:xfrm>
            <a:off x="836154" y="950848"/>
            <a:ext cx="10874644" cy="5089509"/>
          </a:xfrm>
          <a:prstGeom prst="rect">
            <a:avLst/>
          </a:prstGeom>
        </p:spPr>
      </p:pic>
    </p:spTree>
    <p:extLst>
      <p:ext uri="{BB962C8B-B14F-4D97-AF65-F5344CB8AC3E}">
        <p14:creationId xmlns:p14="http://schemas.microsoft.com/office/powerpoint/2010/main" val="42571242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449B1-6196-8FED-2DD1-02BC2A55FF10}"/>
            </a:ext>
          </a:extLst>
        </p:cNvPr>
        <p:cNvGrpSpPr/>
        <p:nvPr/>
      </p:nvGrpSpPr>
      <p:grpSpPr>
        <a:xfrm>
          <a:off x="0" y="0"/>
          <a:ext cx="0" cy="0"/>
          <a:chOff x="0" y="0"/>
          <a:chExt cx="0" cy="0"/>
        </a:xfrm>
      </p:grpSpPr>
      <p:pic>
        <p:nvPicPr>
          <p:cNvPr id="4" name="Picture 3" descr="University of Stirling Logo">
            <a:extLst>
              <a:ext uri="{FF2B5EF4-FFF2-40B4-BE49-F238E27FC236}">
                <a16:creationId xmlns:a16="http://schemas.microsoft.com/office/drawing/2014/main" id="{1A2859E8-6C99-FAB4-3306-80BD6C3795B2}"/>
              </a:ext>
            </a:extLst>
          </p:cNvPr>
          <p:cNvPicPr>
            <a:picLocks noChangeAspect="1"/>
          </p:cNvPicPr>
          <p:nvPr/>
        </p:nvPicPr>
        <p:blipFill rotWithShape="1">
          <a:blip r:embed="rId2"/>
          <a:srcRect l="18152" t="23140" r="17162" b="24793"/>
          <a:stretch/>
        </p:blipFill>
        <p:spPr>
          <a:xfrm>
            <a:off x="6847115" y="6040975"/>
            <a:ext cx="2137338" cy="676258"/>
          </a:xfrm>
          <a:prstGeom prst="rect">
            <a:avLst/>
          </a:prstGeom>
        </p:spPr>
      </p:pic>
      <p:sp>
        <p:nvSpPr>
          <p:cNvPr id="6" name="Title 1">
            <a:extLst>
              <a:ext uri="{FF2B5EF4-FFF2-40B4-BE49-F238E27FC236}">
                <a16:creationId xmlns:a16="http://schemas.microsoft.com/office/drawing/2014/main" id="{A1F35788-25E6-EC25-1FAD-BDF9BD9C6B08}"/>
              </a:ext>
            </a:extLst>
          </p:cNvPr>
          <p:cNvSpPr txBox="1">
            <a:spLocks/>
          </p:cNvSpPr>
          <p:nvPr/>
        </p:nvSpPr>
        <p:spPr>
          <a:xfrm>
            <a:off x="2903245" y="-3249"/>
            <a:ext cx="6750232" cy="1027112"/>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prstClr val="black"/>
                </a:solidFill>
                <a:effectLst/>
                <a:uLnTx/>
                <a:uFillTx/>
                <a:latin typeface="Calibri Light" panose="020F0302020204030204"/>
                <a:ea typeface="+mj-ea"/>
                <a:cs typeface="+mj-cs"/>
              </a:rPr>
              <a:t>Sustainable Research Community</a:t>
            </a:r>
          </a:p>
        </p:txBody>
      </p:sp>
      <p:sp>
        <p:nvSpPr>
          <p:cNvPr id="5" name="Content Placeholder 2">
            <a:extLst>
              <a:ext uri="{FF2B5EF4-FFF2-40B4-BE49-F238E27FC236}">
                <a16:creationId xmlns:a16="http://schemas.microsoft.com/office/drawing/2014/main" id="{8280898F-61D9-4CB5-8796-EFE29756FB1B}"/>
              </a:ext>
            </a:extLst>
          </p:cNvPr>
          <p:cNvSpPr>
            <a:spLocks noGrp="1"/>
          </p:cNvSpPr>
          <p:nvPr/>
        </p:nvSpPr>
        <p:spPr>
          <a:xfrm>
            <a:off x="0" y="885825"/>
            <a:ext cx="10531475" cy="4779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a:p>
          <a:p>
            <a:r>
              <a:rPr lang="en-GB"/>
              <a:t>Knowledge Hub</a:t>
            </a:r>
            <a:endParaRPr lang="en-GB" sz="1900"/>
          </a:p>
          <a:p>
            <a:pPr lvl="1"/>
            <a:r>
              <a:rPr lang="en-GB"/>
              <a:t>WED Community of Interest Group</a:t>
            </a:r>
          </a:p>
          <a:p>
            <a:pPr lvl="1"/>
            <a:r>
              <a:rPr lang="en-GB"/>
              <a:t>Knowledge sharing platform for ASHE users </a:t>
            </a:r>
          </a:p>
          <a:p>
            <a:pPr lvl="1"/>
            <a:r>
              <a:rPr lang="en-GB"/>
              <a:t>Peer to peer collaboration</a:t>
            </a:r>
          </a:p>
          <a:p>
            <a:pPr lvl="1"/>
            <a:r>
              <a:rPr lang="en-GB"/>
              <a:t>Free to register </a:t>
            </a:r>
          </a:p>
          <a:p>
            <a:pPr marL="0" indent="0">
              <a:buNone/>
            </a:pPr>
            <a:endParaRPr lang="en-GB"/>
          </a:p>
          <a:p>
            <a:r>
              <a:rPr lang="en-GB"/>
              <a:t>Features:</a:t>
            </a:r>
          </a:p>
          <a:p>
            <a:pPr lvl="1"/>
            <a:r>
              <a:rPr lang="en-GB"/>
              <a:t>Wiki forums</a:t>
            </a:r>
          </a:p>
          <a:p>
            <a:pPr lvl="1"/>
            <a:r>
              <a:rPr lang="en-GB"/>
              <a:t>Document sharing</a:t>
            </a:r>
          </a:p>
          <a:p>
            <a:pPr lvl="1"/>
            <a:r>
              <a:rPr lang="en-GB"/>
              <a:t>Networking</a:t>
            </a:r>
          </a:p>
          <a:p>
            <a:endParaRPr lang="en-GB"/>
          </a:p>
          <a:p>
            <a:endParaRPr lang="en-GB"/>
          </a:p>
          <a:p>
            <a:pPr marL="0" indent="0">
              <a:buNone/>
            </a:pPr>
            <a:endParaRPr lang="en-GB"/>
          </a:p>
        </p:txBody>
      </p:sp>
    </p:spTree>
    <p:extLst>
      <p:ext uri="{BB962C8B-B14F-4D97-AF65-F5344CB8AC3E}">
        <p14:creationId xmlns:p14="http://schemas.microsoft.com/office/powerpoint/2010/main" val="1460158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5E927-4CFF-A1FB-26EB-B9B6B55EB4E3}"/>
            </a:ext>
          </a:extLst>
        </p:cNvPr>
        <p:cNvGrpSpPr/>
        <p:nvPr/>
      </p:nvGrpSpPr>
      <p:grpSpPr>
        <a:xfrm>
          <a:off x="0" y="0"/>
          <a:ext cx="0" cy="0"/>
          <a:chOff x="0" y="0"/>
          <a:chExt cx="0" cy="0"/>
        </a:xfrm>
      </p:grpSpPr>
      <p:pic>
        <p:nvPicPr>
          <p:cNvPr id="4" name="Picture 3" descr="University of Stirling Logo">
            <a:extLst>
              <a:ext uri="{FF2B5EF4-FFF2-40B4-BE49-F238E27FC236}">
                <a16:creationId xmlns:a16="http://schemas.microsoft.com/office/drawing/2014/main" id="{F753DA5C-23F1-B05A-BBD8-EB8A3C84234C}"/>
              </a:ext>
            </a:extLst>
          </p:cNvPr>
          <p:cNvPicPr>
            <a:picLocks noChangeAspect="1"/>
          </p:cNvPicPr>
          <p:nvPr/>
        </p:nvPicPr>
        <p:blipFill rotWithShape="1">
          <a:blip r:embed="rId2"/>
          <a:srcRect l="18152" t="23140" r="17162" b="24793"/>
          <a:stretch/>
        </p:blipFill>
        <p:spPr>
          <a:xfrm>
            <a:off x="6847115" y="6040975"/>
            <a:ext cx="2137338" cy="676258"/>
          </a:xfrm>
          <a:prstGeom prst="rect">
            <a:avLst/>
          </a:prstGeom>
        </p:spPr>
      </p:pic>
      <p:sp>
        <p:nvSpPr>
          <p:cNvPr id="6" name="Title 1">
            <a:extLst>
              <a:ext uri="{FF2B5EF4-FFF2-40B4-BE49-F238E27FC236}">
                <a16:creationId xmlns:a16="http://schemas.microsoft.com/office/drawing/2014/main" id="{4D2B1AD3-E247-452D-07E0-E91924280599}"/>
              </a:ext>
            </a:extLst>
          </p:cNvPr>
          <p:cNvSpPr txBox="1">
            <a:spLocks/>
          </p:cNvSpPr>
          <p:nvPr/>
        </p:nvSpPr>
        <p:spPr>
          <a:xfrm>
            <a:off x="2903245" y="-3249"/>
            <a:ext cx="6750232" cy="1027112"/>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prstClr val="black"/>
                </a:solidFill>
                <a:effectLst/>
                <a:uLnTx/>
                <a:uFillTx/>
                <a:latin typeface="Calibri Light" panose="020F0302020204030204"/>
                <a:ea typeface="+mj-ea"/>
                <a:cs typeface="+mj-cs"/>
              </a:rPr>
              <a:t>Sustainable Research Community</a:t>
            </a:r>
          </a:p>
        </p:txBody>
      </p:sp>
      <p:sp>
        <p:nvSpPr>
          <p:cNvPr id="5" name="Content Placeholder 2">
            <a:extLst>
              <a:ext uri="{FF2B5EF4-FFF2-40B4-BE49-F238E27FC236}">
                <a16:creationId xmlns:a16="http://schemas.microsoft.com/office/drawing/2014/main" id="{5A00075C-6161-A0A2-3876-21B95613DE05}"/>
              </a:ext>
            </a:extLst>
          </p:cNvPr>
          <p:cNvSpPr>
            <a:spLocks noGrp="1"/>
          </p:cNvSpPr>
          <p:nvPr/>
        </p:nvSpPr>
        <p:spPr>
          <a:xfrm>
            <a:off x="0" y="885825"/>
            <a:ext cx="10531475" cy="4779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a:p>
          <a:p>
            <a:r>
              <a:rPr lang="en-GB"/>
              <a:t>Knowledge Hub</a:t>
            </a:r>
            <a:endParaRPr lang="en-GB" sz="1900"/>
          </a:p>
          <a:p>
            <a:pPr lvl="1"/>
            <a:r>
              <a:rPr lang="en-GB"/>
              <a:t>WED Community of Interest Group</a:t>
            </a:r>
          </a:p>
          <a:p>
            <a:pPr lvl="1"/>
            <a:r>
              <a:rPr lang="en-GB"/>
              <a:t>Knowledge sharing platform for ASHE users </a:t>
            </a:r>
          </a:p>
          <a:p>
            <a:pPr lvl="1"/>
            <a:r>
              <a:rPr lang="en-GB"/>
              <a:t>Peer to peer collaboration</a:t>
            </a:r>
          </a:p>
          <a:p>
            <a:pPr lvl="1"/>
            <a:r>
              <a:rPr lang="en-GB"/>
              <a:t>Free to register </a:t>
            </a:r>
          </a:p>
          <a:p>
            <a:pPr marL="0" indent="0">
              <a:buNone/>
            </a:pPr>
            <a:endParaRPr lang="en-GB"/>
          </a:p>
          <a:p>
            <a:r>
              <a:rPr lang="en-GB"/>
              <a:t>Features:</a:t>
            </a:r>
          </a:p>
          <a:p>
            <a:pPr lvl="1"/>
            <a:r>
              <a:rPr lang="en-GB"/>
              <a:t>Wiki forums</a:t>
            </a:r>
          </a:p>
          <a:p>
            <a:pPr lvl="1"/>
            <a:r>
              <a:rPr lang="en-GB"/>
              <a:t>Document sharing</a:t>
            </a:r>
          </a:p>
          <a:p>
            <a:pPr lvl="1"/>
            <a:r>
              <a:rPr lang="en-GB"/>
              <a:t>Networking</a:t>
            </a:r>
          </a:p>
          <a:p>
            <a:endParaRPr lang="en-GB"/>
          </a:p>
          <a:p>
            <a:endParaRPr lang="en-GB"/>
          </a:p>
          <a:p>
            <a:pPr marL="0" indent="0">
              <a:buNone/>
            </a:pPr>
            <a:endParaRPr lang="en-GB"/>
          </a:p>
        </p:txBody>
      </p:sp>
    </p:spTree>
    <p:extLst>
      <p:ext uri="{BB962C8B-B14F-4D97-AF65-F5344CB8AC3E}">
        <p14:creationId xmlns:p14="http://schemas.microsoft.com/office/powerpoint/2010/main" val="2871287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9187CF5-60FE-48F7-B93A-583539DF22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60776"/>
            <a:ext cx="12192000" cy="5016137"/>
          </a:xfrm>
          <a:prstGeom prst="rect">
            <a:avLst/>
          </a:prstGeom>
        </p:spPr>
      </p:pic>
      <p:sp>
        <p:nvSpPr>
          <p:cNvPr id="2" name="Rectangle 1">
            <a:extLst>
              <a:ext uri="{FF2B5EF4-FFF2-40B4-BE49-F238E27FC236}">
                <a16:creationId xmlns:a16="http://schemas.microsoft.com/office/drawing/2014/main" id="{A87D5424-9003-4A3F-9D1F-32A709A57B95}"/>
              </a:ext>
            </a:extLst>
          </p:cNvPr>
          <p:cNvSpPr/>
          <p:nvPr/>
        </p:nvSpPr>
        <p:spPr>
          <a:xfrm>
            <a:off x="0" y="1"/>
            <a:ext cx="3223967" cy="660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1057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3FF1D-05E2-BF42-C3F7-18CBF32EBACA}"/>
            </a:ext>
          </a:extLst>
        </p:cNvPr>
        <p:cNvGrpSpPr/>
        <p:nvPr/>
      </p:nvGrpSpPr>
      <p:grpSpPr>
        <a:xfrm>
          <a:off x="0" y="0"/>
          <a:ext cx="0" cy="0"/>
          <a:chOff x="0" y="0"/>
          <a:chExt cx="0" cy="0"/>
        </a:xfrm>
      </p:grpSpPr>
      <p:pic>
        <p:nvPicPr>
          <p:cNvPr id="4" name="Picture 3" descr="University of Stirling Logo">
            <a:extLst>
              <a:ext uri="{FF2B5EF4-FFF2-40B4-BE49-F238E27FC236}">
                <a16:creationId xmlns:a16="http://schemas.microsoft.com/office/drawing/2014/main" id="{0746F4A2-076D-76C9-5E80-522057928137}"/>
              </a:ext>
            </a:extLst>
          </p:cNvPr>
          <p:cNvPicPr>
            <a:picLocks noChangeAspect="1"/>
          </p:cNvPicPr>
          <p:nvPr/>
        </p:nvPicPr>
        <p:blipFill rotWithShape="1">
          <a:blip r:embed="rId2"/>
          <a:srcRect l="18152" t="23140" r="17162" b="24793"/>
          <a:stretch/>
        </p:blipFill>
        <p:spPr>
          <a:xfrm>
            <a:off x="6847115" y="6040975"/>
            <a:ext cx="2137338" cy="676258"/>
          </a:xfrm>
          <a:prstGeom prst="rect">
            <a:avLst/>
          </a:prstGeom>
        </p:spPr>
      </p:pic>
      <p:sp>
        <p:nvSpPr>
          <p:cNvPr id="6" name="Title 1">
            <a:extLst>
              <a:ext uri="{FF2B5EF4-FFF2-40B4-BE49-F238E27FC236}">
                <a16:creationId xmlns:a16="http://schemas.microsoft.com/office/drawing/2014/main" id="{4B13E67B-2D71-5B63-1DB3-9A5AC03D9810}"/>
              </a:ext>
            </a:extLst>
          </p:cNvPr>
          <p:cNvSpPr txBox="1">
            <a:spLocks/>
          </p:cNvSpPr>
          <p:nvPr/>
        </p:nvSpPr>
        <p:spPr>
          <a:xfrm>
            <a:off x="2903245" y="-3249"/>
            <a:ext cx="6750232" cy="1027112"/>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a:ln>
                  <a:noFill/>
                </a:ln>
                <a:solidFill>
                  <a:prstClr val="black"/>
                </a:solidFill>
                <a:effectLst/>
                <a:uLnTx/>
                <a:uFillTx/>
                <a:latin typeface="Calibri Light" panose="020F0302020204030204"/>
                <a:ea typeface="+mj-ea"/>
                <a:cs typeface="+mj-cs"/>
              </a:rPr>
              <a:t>Sustainable Research Community</a:t>
            </a:r>
          </a:p>
        </p:txBody>
      </p:sp>
      <p:sp>
        <p:nvSpPr>
          <p:cNvPr id="5" name="Content Placeholder 2">
            <a:extLst>
              <a:ext uri="{FF2B5EF4-FFF2-40B4-BE49-F238E27FC236}">
                <a16:creationId xmlns:a16="http://schemas.microsoft.com/office/drawing/2014/main" id="{18F531DD-20C7-08AE-DFEF-4D1334E19DF1}"/>
              </a:ext>
            </a:extLst>
          </p:cNvPr>
          <p:cNvSpPr>
            <a:spLocks noGrp="1"/>
          </p:cNvSpPr>
          <p:nvPr/>
        </p:nvSpPr>
        <p:spPr>
          <a:xfrm>
            <a:off x="0" y="885825"/>
            <a:ext cx="10531475" cy="4779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a:p>
          <a:p>
            <a:r>
              <a:rPr lang="en-GB"/>
              <a:t>Knowledge Hub</a:t>
            </a:r>
            <a:endParaRPr lang="en-GB" sz="1900"/>
          </a:p>
          <a:p>
            <a:pPr lvl="1"/>
            <a:r>
              <a:rPr lang="en-GB"/>
              <a:t>WED Community of Interest Group</a:t>
            </a:r>
          </a:p>
          <a:p>
            <a:pPr lvl="1"/>
            <a:r>
              <a:rPr lang="en-GB"/>
              <a:t>Knowledge sharing platform for ASHE users </a:t>
            </a:r>
          </a:p>
          <a:p>
            <a:pPr lvl="1"/>
            <a:r>
              <a:rPr lang="en-GB"/>
              <a:t>Peer to peer collaboration</a:t>
            </a:r>
          </a:p>
          <a:p>
            <a:pPr lvl="1"/>
            <a:r>
              <a:rPr lang="en-GB"/>
              <a:t>Free to register </a:t>
            </a:r>
          </a:p>
          <a:p>
            <a:pPr marL="0" indent="0">
              <a:buNone/>
            </a:pPr>
            <a:endParaRPr lang="en-GB"/>
          </a:p>
          <a:p>
            <a:r>
              <a:rPr lang="en-GB"/>
              <a:t>Features:</a:t>
            </a:r>
          </a:p>
          <a:p>
            <a:pPr lvl="1"/>
            <a:r>
              <a:rPr lang="en-GB"/>
              <a:t>Wiki forums</a:t>
            </a:r>
          </a:p>
          <a:p>
            <a:pPr lvl="1"/>
            <a:r>
              <a:rPr lang="en-GB"/>
              <a:t>Document sharing</a:t>
            </a:r>
          </a:p>
          <a:p>
            <a:pPr lvl="1"/>
            <a:r>
              <a:rPr lang="en-GB"/>
              <a:t>Networking</a:t>
            </a:r>
          </a:p>
          <a:p>
            <a:endParaRPr lang="en-GB"/>
          </a:p>
          <a:p>
            <a:endParaRPr lang="en-GB"/>
          </a:p>
          <a:p>
            <a:pPr marL="0" indent="0">
              <a:buNone/>
            </a:pPr>
            <a:endParaRPr lang="en-GB"/>
          </a:p>
        </p:txBody>
      </p:sp>
    </p:spTree>
    <p:extLst>
      <p:ext uri="{BB962C8B-B14F-4D97-AF65-F5344CB8AC3E}">
        <p14:creationId xmlns:p14="http://schemas.microsoft.com/office/powerpoint/2010/main" val="27303039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7137FE9-43ED-440C-A82D-D880A19ACB16}"/>
              </a:ext>
            </a:extLst>
          </p:cNvPr>
          <p:cNvSpPr txBox="1">
            <a:spLocks/>
          </p:cNvSpPr>
          <p:nvPr/>
        </p:nvSpPr>
        <p:spPr>
          <a:xfrm>
            <a:off x="136187" y="1248522"/>
            <a:ext cx="11896928" cy="15708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b="1" dirty="0"/>
              <a:t>Data Insights:</a:t>
            </a:r>
          </a:p>
          <a:p>
            <a:pPr algn="ctr"/>
            <a:r>
              <a:rPr lang="en-GB" sz="3200" b="1" dirty="0"/>
              <a:t>#1:  How many jobs, how much earned?</a:t>
            </a:r>
          </a:p>
          <a:p>
            <a:pPr algn="ctr"/>
            <a:r>
              <a:rPr lang="en-GB" sz="3200" b="1" dirty="0"/>
              <a:t>#2: New evidence on gender pay gaps in Great Britain</a:t>
            </a:r>
          </a:p>
          <a:p>
            <a:pPr algn="ctr"/>
            <a:endParaRPr lang="en-GB" sz="3200" b="1" dirty="0"/>
          </a:p>
          <a:p>
            <a:pPr algn="ctr"/>
            <a:endParaRPr lang="en-GB" sz="2400" dirty="0"/>
          </a:p>
          <a:p>
            <a:pPr algn="ctr"/>
            <a:r>
              <a:rPr lang="en-GB" sz="2400" dirty="0"/>
              <a:t>Rachel Scarfe, Carl Singleton, John Forth, Alex Bryson, Van Phan, </a:t>
            </a:r>
          </a:p>
          <a:p>
            <a:pPr algn="ctr"/>
            <a:r>
              <a:rPr lang="en-GB" sz="2400" dirty="0"/>
              <a:t>Felix Ritchie, and Damian Whittard</a:t>
            </a:r>
          </a:p>
          <a:p>
            <a:pPr algn="ctr"/>
            <a:endParaRPr lang="en-GB" sz="2400" dirty="0"/>
          </a:p>
          <a:p>
            <a:pPr algn="ctr"/>
            <a:r>
              <a:rPr lang="en-GB" sz="2400" dirty="0"/>
              <a:t>January 2025</a:t>
            </a:r>
          </a:p>
          <a:p>
            <a:pPr algn="ctr"/>
            <a:endParaRPr lang="en-GB" sz="2400" dirty="0"/>
          </a:p>
          <a:p>
            <a:pPr algn="ctr"/>
            <a:r>
              <a:rPr lang="en-GB" sz="2400" dirty="0">
                <a:hlinkClick r:id="rId3"/>
              </a:rPr>
              <a:t>www.wagedynamics.com</a:t>
            </a:r>
            <a:endParaRPr lang="en-GB" sz="2400" dirty="0"/>
          </a:p>
        </p:txBody>
      </p:sp>
    </p:spTree>
    <p:extLst>
      <p:ext uri="{BB962C8B-B14F-4D97-AF65-F5344CB8AC3E}">
        <p14:creationId xmlns:p14="http://schemas.microsoft.com/office/powerpoint/2010/main" val="39012528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F28BA-E41A-84F8-397F-71F5C05F7C8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06E8EE6-915B-E637-A628-6234229B537A}"/>
              </a:ext>
            </a:extLst>
          </p:cNvPr>
          <p:cNvPicPr>
            <a:picLocks noChangeAspect="1"/>
          </p:cNvPicPr>
          <p:nvPr/>
        </p:nvPicPr>
        <p:blipFill>
          <a:blip r:embed="rId3"/>
          <a:stretch>
            <a:fillRect/>
          </a:stretch>
        </p:blipFill>
        <p:spPr>
          <a:xfrm>
            <a:off x="2492628" y="983855"/>
            <a:ext cx="7206743" cy="4890290"/>
          </a:xfrm>
          <a:prstGeom prst="rect">
            <a:avLst/>
          </a:prstGeom>
        </p:spPr>
      </p:pic>
      <p:sp>
        <p:nvSpPr>
          <p:cNvPr id="5" name="Title 1">
            <a:extLst>
              <a:ext uri="{FF2B5EF4-FFF2-40B4-BE49-F238E27FC236}">
                <a16:creationId xmlns:a16="http://schemas.microsoft.com/office/drawing/2014/main" id="{5CDBDDF8-C1FB-FF5F-20D7-267A4CF41748}"/>
              </a:ext>
            </a:extLst>
          </p:cNvPr>
          <p:cNvSpPr txBox="1">
            <a:spLocks/>
          </p:cNvSpPr>
          <p:nvPr/>
        </p:nvSpPr>
        <p:spPr>
          <a:xfrm>
            <a:off x="3094208" y="236909"/>
            <a:ext cx="8617839" cy="6721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dirty="0"/>
              <a:t>Published at: </a:t>
            </a:r>
            <a:r>
              <a:rPr lang="en-GB" sz="2400" dirty="0">
                <a:hlinkClick r:id="rId4"/>
              </a:rPr>
              <a:t>https://www.adruk.org/our-work/data-insights/</a:t>
            </a:r>
            <a:r>
              <a:rPr lang="en-GB" sz="2400" dirty="0"/>
              <a:t> </a:t>
            </a:r>
          </a:p>
        </p:txBody>
      </p:sp>
    </p:spTree>
    <p:extLst>
      <p:ext uri="{BB962C8B-B14F-4D97-AF65-F5344CB8AC3E}">
        <p14:creationId xmlns:p14="http://schemas.microsoft.com/office/powerpoint/2010/main" val="2659552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01755-055C-9667-E7C7-04A9F4FAF46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0A1AEE0-F84C-91B0-F4E9-45CC68E39B53}"/>
              </a:ext>
            </a:extLst>
          </p:cNvPr>
          <p:cNvSpPr txBox="1">
            <a:spLocks/>
          </p:cNvSpPr>
          <p:nvPr/>
        </p:nvSpPr>
        <p:spPr>
          <a:xfrm>
            <a:off x="916816" y="941714"/>
            <a:ext cx="10026801" cy="497457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GB" sz="2000" b="1" u="sng" dirty="0"/>
              <a:t>What we did:</a:t>
            </a:r>
          </a:p>
          <a:p>
            <a:pPr>
              <a:lnSpc>
                <a:spcPct val="114000"/>
              </a:lnSpc>
            </a:pPr>
            <a:endParaRPr lang="en-GB" sz="2000" dirty="0"/>
          </a:p>
          <a:p>
            <a:pPr marL="342900" indent="-342900">
              <a:lnSpc>
                <a:spcPct val="114000"/>
              </a:lnSpc>
              <a:buFont typeface="Arial" panose="020B0604020202020204" pitchFamily="34" charset="0"/>
              <a:buChar char="•"/>
            </a:pPr>
            <a:r>
              <a:rPr lang="en-GB" sz="2000" dirty="0"/>
              <a:t>Using the 1% ASHE Sample Population, we count up the number of weeks in a tax year that people have at least one employee job.</a:t>
            </a:r>
          </a:p>
          <a:p>
            <a:pPr marL="342900" indent="-342900">
              <a:lnSpc>
                <a:spcPct val="114000"/>
              </a:lnSpc>
              <a:buFont typeface="Arial" panose="020B0604020202020204" pitchFamily="34" charset="0"/>
              <a:buChar char="•"/>
            </a:pPr>
            <a:endParaRPr lang="en-GB" sz="2000" dirty="0"/>
          </a:p>
          <a:p>
            <a:pPr marL="342900" indent="-342900">
              <a:lnSpc>
                <a:spcPct val="114000"/>
              </a:lnSpc>
              <a:buFont typeface="Arial" panose="020B0604020202020204" pitchFamily="34" charset="0"/>
              <a:buChar char="•"/>
            </a:pPr>
            <a:r>
              <a:rPr lang="en-GB" sz="2000" dirty="0"/>
              <a:t>We also count up the number of different jobs (employers) that people have in a year.</a:t>
            </a:r>
          </a:p>
          <a:p>
            <a:pPr marL="342900" indent="-342900">
              <a:lnSpc>
                <a:spcPct val="114000"/>
              </a:lnSpc>
              <a:buFont typeface="Arial" panose="020B0604020202020204" pitchFamily="34" charset="0"/>
              <a:buChar char="•"/>
            </a:pPr>
            <a:endParaRPr lang="en-GB" sz="2000" dirty="0"/>
          </a:p>
          <a:p>
            <a:pPr marL="342900" indent="-342900">
              <a:lnSpc>
                <a:spcPct val="114000"/>
              </a:lnSpc>
              <a:buFont typeface="Arial" panose="020B0604020202020204" pitchFamily="34" charset="0"/>
              <a:buChar char="•"/>
            </a:pPr>
            <a:r>
              <a:rPr lang="en-GB" sz="2000" dirty="0"/>
              <a:t>We can look at these employment patterns by age and gender.</a:t>
            </a:r>
          </a:p>
          <a:p>
            <a:pPr marL="342900" indent="-342900">
              <a:lnSpc>
                <a:spcPct val="114000"/>
              </a:lnSpc>
              <a:buFont typeface="Arial" panose="020B0604020202020204" pitchFamily="34" charset="0"/>
              <a:buChar char="•"/>
            </a:pPr>
            <a:endParaRPr lang="en-GB" sz="2000" dirty="0"/>
          </a:p>
          <a:p>
            <a:pPr marL="342900" indent="-342900">
              <a:lnSpc>
                <a:spcPct val="114000"/>
              </a:lnSpc>
              <a:buFont typeface="Arial" panose="020B0604020202020204" pitchFamily="34" charset="0"/>
              <a:buChar char="•"/>
            </a:pPr>
            <a:r>
              <a:rPr lang="en-GB" sz="2000" dirty="0"/>
              <a:t>Gives a rough sense of how we can now go much further than ASHE (and household surveys) to understand wage, employment, and job dynamics, </a:t>
            </a:r>
          </a:p>
          <a:p>
            <a:pPr marL="342900" indent="-342900">
              <a:lnSpc>
                <a:spcPct val="114000"/>
              </a:lnSpc>
              <a:buFont typeface="Arial" panose="020B0604020202020204" pitchFamily="34" charset="0"/>
              <a:buChar char="•"/>
            </a:pPr>
            <a:endParaRPr lang="en-GB" sz="2000" dirty="0"/>
          </a:p>
          <a:p>
            <a:pPr marL="342900" indent="-342900">
              <a:lnSpc>
                <a:spcPct val="114000"/>
              </a:lnSpc>
              <a:buFont typeface="Arial" panose="020B0604020202020204" pitchFamily="34" charset="0"/>
              <a:buChar char="•"/>
            </a:pPr>
            <a:r>
              <a:rPr lang="en-GB" sz="2000" dirty="0"/>
              <a:t>Also suggests how the data can be used to and construct complex employment histories variables for ASHE people.</a:t>
            </a:r>
          </a:p>
          <a:p>
            <a:pPr marL="342900" indent="-342900">
              <a:buFont typeface="Arial" panose="020B0604020202020204" pitchFamily="34" charset="0"/>
              <a:buChar char="•"/>
            </a:pPr>
            <a:endParaRPr lang="en-GB" sz="2000" dirty="0"/>
          </a:p>
        </p:txBody>
      </p:sp>
      <p:sp>
        <p:nvSpPr>
          <p:cNvPr id="3" name="Title 1">
            <a:extLst>
              <a:ext uri="{FF2B5EF4-FFF2-40B4-BE49-F238E27FC236}">
                <a16:creationId xmlns:a16="http://schemas.microsoft.com/office/drawing/2014/main" id="{9CAAFD3B-79DA-24A9-8846-33533E1D73F6}"/>
              </a:ext>
            </a:extLst>
          </p:cNvPr>
          <p:cNvSpPr txBox="1">
            <a:spLocks/>
          </p:cNvSpPr>
          <p:nvPr/>
        </p:nvSpPr>
        <p:spPr>
          <a:xfrm>
            <a:off x="2929884" y="102637"/>
            <a:ext cx="8617839" cy="87900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b="1" dirty="0"/>
              <a:t>#1:  How many jobs, how much earned?</a:t>
            </a:r>
          </a:p>
        </p:txBody>
      </p:sp>
    </p:spTree>
    <p:extLst>
      <p:ext uri="{BB962C8B-B14F-4D97-AF65-F5344CB8AC3E}">
        <p14:creationId xmlns:p14="http://schemas.microsoft.com/office/powerpoint/2010/main" val="13321636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6D9AF-ECEB-9314-E6B4-48DF54877BD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A25EFBC-D7C9-298C-54C2-412AA957AE44}"/>
              </a:ext>
            </a:extLst>
          </p:cNvPr>
          <p:cNvSpPr txBox="1">
            <a:spLocks/>
          </p:cNvSpPr>
          <p:nvPr/>
        </p:nvSpPr>
        <p:spPr>
          <a:xfrm>
            <a:off x="2929884" y="102637"/>
            <a:ext cx="8617839" cy="87900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b="1" dirty="0"/>
              <a:t>#1:  How many jobs, how much earned?</a:t>
            </a:r>
          </a:p>
        </p:txBody>
      </p:sp>
      <p:pic>
        <p:nvPicPr>
          <p:cNvPr id="4" name="Picture 3">
            <a:extLst>
              <a:ext uri="{FF2B5EF4-FFF2-40B4-BE49-F238E27FC236}">
                <a16:creationId xmlns:a16="http://schemas.microsoft.com/office/drawing/2014/main" id="{36C8F3B5-83D5-6244-D8B7-C71C6C45D60F}"/>
              </a:ext>
            </a:extLst>
          </p:cNvPr>
          <p:cNvPicPr>
            <a:picLocks noChangeAspect="1"/>
          </p:cNvPicPr>
          <p:nvPr/>
        </p:nvPicPr>
        <p:blipFill>
          <a:blip r:embed="rId3"/>
          <a:stretch>
            <a:fillRect/>
          </a:stretch>
        </p:blipFill>
        <p:spPr>
          <a:xfrm>
            <a:off x="2021487" y="879410"/>
            <a:ext cx="8149026" cy="5099179"/>
          </a:xfrm>
          <a:prstGeom prst="rect">
            <a:avLst/>
          </a:prstGeom>
        </p:spPr>
      </p:pic>
    </p:spTree>
    <p:extLst>
      <p:ext uri="{BB962C8B-B14F-4D97-AF65-F5344CB8AC3E}">
        <p14:creationId xmlns:p14="http://schemas.microsoft.com/office/powerpoint/2010/main" val="31695474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933C4-0410-EA08-AF55-869570DEBAE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56E90DC-7B80-6BA7-1DCA-40C5CF630E2E}"/>
              </a:ext>
            </a:extLst>
          </p:cNvPr>
          <p:cNvSpPr txBox="1">
            <a:spLocks/>
          </p:cNvSpPr>
          <p:nvPr/>
        </p:nvSpPr>
        <p:spPr>
          <a:xfrm>
            <a:off x="2929884" y="102637"/>
            <a:ext cx="8617839" cy="87900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b="1" dirty="0"/>
              <a:t>#1:  How many jobs, how much earned?</a:t>
            </a:r>
          </a:p>
        </p:txBody>
      </p:sp>
      <p:pic>
        <p:nvPicPr>
          <p:cNvPr id="5" name="Picture 4">
            <a:extLst>
              <a:ext uri="{FF2B5EF4-FFF2-40B4-BE49-F238E27FC236}">
                <a16:creationId xmlns:a16="http://schemas.microsoft.com/office/drawing/2014/main" id="{1E4C9614-E432-9163-2845-1A340D6415AB}"/>
              </a:ext>
            </a:extLst>
          </p:cNvPr>
          <p:cNvPicPr>
            <a:picLocks noChangeAspect="1"/>
          </p:cNvPicPr>
          <p:nvPr/>
        </p:nvPicPr>
        <p:blipFill>
          <a:blip r:embed="rId3"/>
          <a:stretch>
            <a:fillRect/>
          </a:stretch>
        </p:blipFill>
        <p:spPr>
          <a:xfrm>
            <a:off x="2181995" y="821898"/>
            <a:ext cx="7828009" cy="5214204"/>
          </a:xfrm>
          <a:prstGeom prst="rect">
            <a:avLst/>
          </a:prstGeom>
        </p:spPr>
      </p:pic>
    </p:spTree>
    <p:extLst>
      <p:ext uri="{BB962C8B-B14F-4D97-AF65-F5344CB8AC3E}">
        <p14:creationId xmlns:p14="http://schemas.microsoft.com/office/powerpoint/2010/main" val="23865734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31BA5-B996-4E8E-B68D-F7E6EF7DDA5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6459BAB-311D-FBDB-FE8C-7D3E80BB2B45}"/>
              </a:ext>
            </a:extLst>
          </p:cNvPr>
          <p:cNvSpPr txBox="1">
            <a:spLocks/>
          </p:cNvSpPr>
          <p:nvPr/>
        </p:nvSpPr>
        <p:spPr>
          <a:xfrm>
            <a:off x="2929884" y="102637"/>
            <a:ext cx="8617839" cy="87900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b="1" dirty="0"/>
              <a:t>#1:  How many jobs, how much earned?</a:t>
            </a:r>
          </a:p>
        </p:txBody>
      </p:sp>
      <p:pic>
        <p:nvPicPr>
          <p:cNvPr id="4" name="Picture 3">
            <a:extLst>
              <a:ext uri="{FF2B5EF4-FFF2-40B4-BE49-F238E27FC236}">
                <a16:creationId xmlns:a16="http://schemas.microsoft.com/office/drawing/2014/main" id="{679EDD54-FE96-B77E-5463-A8D96986F5EC}"/>
              </a:ext>
            </a:extLst>
          </p:cNvPr>
          <p:cNvPicPr>
            <a:picLocks noChangeAspect="1"/>
          </p:cNvPicPr>
          <p:nvPr/>
        </p:nvPicPr>
        <p:blipFill>
          <a:blip r:embed="rId3"/>
          <a:stretch>
            <a:fillRect/>
          </a:stretch>
        </p:blipFill>
        <p:spPr>
          <a:xfrm>
            <a:off x="2852062" y="672493"/>
            <a:ext cx="7738820" cy="5134919"/>
          </a:xfrm>
          <a:prstGeom prst="rect">
            <a:avLst/>
          </a:prstGeom>
        </p:spPr>
      </p:pic>
    </p:spTree>
    <p:extLst>
      <p:ext uri="{BB962C8B-B14F-4D97-AF65-F5344CB8AC3E}">
        <p14:creationId xmlns:p14="http://schemas.microsoft.com/office/powerpoint/2010/main" val="34401593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E91D8-8351-C49F-E1A2-E4177C11A08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1CDC4DD-A389-58FE-7D71-180916B42B8D}"/>
              </a:ext>
            </a:extLst>
          </p:cNvPr>
          <p:cNvSpPr txBox="1">
            <a:spLocks/>
          </p:cNvSpPr>
          <p:nvPr/>
        </p:nvSpPr>
        <p:spPr>
          <a:xfrm>
            <a:off x="819539" y="941714"/>
            <a:ext cx="10552922" cy="497457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GB" sz="2000" b="1" u="sng" dirty="0"/>
              <a:t>What we also looked at:</a:t>
            </a:r>
          </a:p>
          <a:p>
            <a:pPr>
              <a:lnSpc>
                <a:spcPct val="114000"/>
              </a:lnSpc>
            </a:pPr>
            <a:endParaRPr lang="en-GB" sz="2000" dirty="0"/>
          </a:p>
          <a:p>
            <a:pPr marL="342900" indent="-342900">
              <a:lnSpc>
                <a:spcPct val="114000"/>
              </a:lnSpc>
              <a:buFont typeface="Arial" panose="020B0604020202020204" pitchFamily="34" charset="0"/>
              <a:buChar char="•"/>
            </a:pPr>
            <a:r>
              <a:rPr lang="en-GB" sz="2000" dirty="0"/>
              <a:t>We consider </a:t>
            </a:r>
            <a:r>
              <a:rPr lang="en-GB" sz="2000" i="1" u="sng" dirty="0"/>
              <a:t>hourly wage </a:t>
            </a:r>
            <a:r>
              <a:rPr lang="en-GB" sz="2000" dirty="0"/>
              <a:t>(and </a:t>
            </a:r>
            <a:r>
              <a:rPr lang="en-GB" sz="2000" i="1" u="sng" dirty="0"/>
              <a:t>gender pay gap</a:t>
            </a:r>
            <a:r>
              <a:rPr lang="en-GB" sz="2000" dirty="0"/>
              <a:t>) for workers according to their main job, and the pattern of employment over the year (# of jobs and # of weeks)</a:t>
            </a:r>
          </a:p>
          <a:p>
            <a:pPr marL="342900" indent="-342900">
              <a:lnSpc>
                <a:spcPct val="114000"/>
              </a:lnSpc>
              <a:buFont typeface="Arial" panose="020B0604020202020204" pitchFamily="34" charset="0"/>
              <a:buChar char="•"/>
            </a:pPr>
            <a:endParaRPr lang="en-GB" sz="2000" dirty="0"/>
          </a:p>
          <a:p>
            <a:pPr marL="342900" indent="-342900">
              <a:lnSpc>
                <a:spcPct val="114000"/>
              </a:lnSpc>
              <a:buFont typeface="Arial" panose="020B0604020202020204" pitchFamily="34" charset="0"/>
              <a:buChar char="•"/>
            </a:pPr>
            <a:r>
              <a:rPr lang="en-GB" sz="2000" i="1" u="sng" dirty="0"/>
              <a:t>Bite of the National Minimum Wage / Living Wage </a:t>
            </a:r>
            <a:r>
              <a:rPr lang="en-GB" sz="2000" dirty="0"/>
              <a:t>:  According to ASHE-HMRC, does the National Minimum Wage / Living Wage affect people more who have less “stable” employment (more different jobs and few weeks with any work)?</a:t>
            </a:r>
          </a:p>
          <a:p>
            <a:pPr marL="342900" indent="-342900">
              <a:lnSpc>
                <a:spcPct val="114000"/>
              </a:lnSpc>
              <a:buFont typeface="Arial" panose="020B0604020202020204" pitchFamily="34" charset="0"/>
              <a:buChar char="•"/>
            </a:pPr>
            <a:endParaRPr lang="en-GB" sz="2000" dirty="0"/>
          </a:p>
          <a:p>
            <a:pPr marL="342900" indent="-342900">
              <a:lnSpc>
                <a:spcPct val="114000"/>
              </a:lnSpc>
              <a:buFont typeface="Arial" panose="020B0604020202020204" pitchFamily="34" charset="0"/>
              <a:buChar char="•"/>
            </a:pPr>
            <a:r>
              <a:rPr lang="en-GB" sz="2000" i="1" u="sng" dirty="0"/>
              <a:t>Is working in some industry sectors associated with less “stable” employment? </a:t>
            </a:r>
            <a:r>
              <a:rPr lang="en-GB" sz="2000" dirty="0"/>
              <a:t>-  we correlate industry-level average hourly wages in April with annual employee earnings from all jobs and employments of the people who worked in those industries in April.</a:t>
            </a:r>
          </a:p>
          <a:p>
            <a:pPr marL="342900" indent="-342900">
              <a:buFont typeface="Arial" panose="020B0604020202020204" pitchFamily="34" charset="0"/>
              <a:buChar char="•"/>
            </a:pPr>
            <a:endParaRPr lang="en-GB" sz="2000" dirty="0"/>
          </a:p>
        </p:txBody>
      </p:sp>
      <p:sp>
        <p:nvSpPr>
          <p:cNvPr id="3" name="Title 1">
            <a:extLst>
              <a:ext uri="{FF2B5EF4-FFF2-40B4-BE49-F238E27FC236}">
                <a16:creationId xmlns:a16="http://schemas.microsoft.com/office/drawing/2014/main" id="{44A229CC-B589-5B08-8EA6-998C09492573}"/>
              </a:ext>
            </a:extLst>
          </p:cNvPr>
          <p:cNvSpPr txBox="1">
            <a:spLocks/>
          </p:cNvSpPr>
          <p:nvPr/>
        </p:nvSpPr>
        <p:spPr>
          <a:xfrm>
            <a:off x="2929884" y="102637"/>
            <a:ext cx="8617839" cy="87900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b="1" dirty="0"/>
              <a:t>#1:  How many jobs, how much earned?</a:t>
            </a:r>
          </a:p>
        </p:txBody>
      </p:sp>
    </p:spTree>
    <p:extLst>
      <p:ext uri="{BB962C8B-B14F-4D97-AF65-F5344CB8AC3E}">
        <p14:creationId xmlns:p14="http://schemas.microsoft.com/office/powerpoint/2010/main" val="42917751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DCAF9-0FFB-E28C-60A9-7478991D5514}"/>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1BDFF47-B627-F4A9-92DD-375DC807BE28}"/>
              </a:ext>
            </a:extLst>
          </p:cNvPr>
          <p:cNvSpPr txBox="1">
            <a:spLocks/>
          </p:cNvSpPr>
          <p:nvPr/>
        </p:nvSpPr>
        <p:spPr>
          <a:xfrm>
            <a:off x="819539" y="1344671"/>
            <a:ext cx="10552922" cy="382441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GB" sz="2000" b="1" u="sng" dirty="0"/>
              <a:t>What we did:</a:t>
            </a:r>
          </a:p>
          <a:p>
            <a:pPr>
              <a:lnSpc>
                <a:spcPct val="114000"/>
              </a:lnSpc>
            </a:pPr>
            <a:endParaRPr lang="en-GB" sz="2000" dirty="0"/>
          </a:p>
          <a:p>
            <a:pPr marL="342900" indent="-342900">
              <a:lnSpc>
                <a:spcPct val="114000"/>
              </a:lnSpc>
              <a:buFont typeface="Arial" panose="020B0604020202020204" pitchFamily="34" charset="0"/>
              <a:buChar char="•"/>
            </a:pPr>
            <a:r>
              <a:rPr lang="en-GB" sz="2000" dirty="0"/>
              <a:t>Using new weights that correct for employer non-response sampling bias in ASHE, we re-estimate the Gender Pay </a:t>
            </a:r>
            <a:r>
              <a:rPr lang="en-GB" sz="2000"/>
              <a:t>Gap (</a:t>
            </a:r>
            <a:r>
              <a:rPr lang="en-GB" sz="2000" dirty="0"/>
              <a:t>hourly wages).</a:t>
            </a:r>
          </a:p>
          <a:p>
            <a:pPr marL="342900" indent="-342900">
              <a:lnSpc>
                <a:spcPct val="114000"/>
              </a:lnSpc>
              <a:buFont typeface="Arial" panose="020B0604020202020204" pitchFamily="34" charset="0"/>
              <a:buChar char="•"/>
            </a:pPr>
            <a:endParaRPr lang="en-GB" sz="2000" dirty="0"/>
          </a:p>
          <a:p>
            <a:pPr marL="342900" indent="-342900">
              <a:lnSpc>
                <a:spcPct val="114000"/>
              </a:lnSpc>
              <a:buFont typeface="Arial" panose="020B0604020202020204" pitchFamily="34" charset="0"/>
              <a:buChar char="•"/>
            </a:pPr>
            <a:r>
              <a:rPr lang="en-GB" sz="2000" dirty="0"/>
              <a:t>Using HMRC data, we look at the gender pay gap in total employee earnings (all jobs and employment spells) over different lengths of period (weekly, monthly, quarterly).</a:t>
            </a:r>
          </a:p>
          <a:p>
            <a:pPr marL="342900" indent="-342900">
              <a:buFont typeface="Arial" panose="020B0604020202020204" pitchFamily="34" charset="0"/>
              <a:buChar char="•"/>
            </a:pPr>
            <a:endParaRPr lang="en-GB" sz="2000" dirty="0"/>
          </a:p>
        </p:txBody>
      </p:sp>
      <p:sp>
        <p:nvSpPr>
          <p:cNvPr id="3" name="Title 1">
            <a:extLst>
              <a:ext uri="{FF2B5EF4-FFF2-40B4-BE49-F238E27FC236}">
                <a16:creationId xmlns:a16="http://schemas.microsoft.com/office/drawing/2014/main" id="{131D3B6F-A3D7-B5FF-3D97-1EAE8E51D6F0}"/>
              </a:ext>
            </a:extLst>
          </p:cNvPr>
          <p:cNvSpPr txBox="1">
            <a:spLocks/>
          </p:cNvSpPr>
          <p:nvPr/>
        </p:nvSpPr>
        <p:spPr>
          <a:xfrm>
            <a:off x="3095254" y="112366"/>
            <a:ext cx="8782218" cy="87900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b="1" dirty="0"/>
              <a:t>#2: New evidence on gender pay gaps in Great Britain</a:t>
            </a:r>
          </a:p>
        </p:txBody>
      </p:sp>
    </p:spTree>
    <p:extLst>
      <p:ext uri="{BB962C8B-B14F-4D97-AF65-F5344CB8AC3E}">
        <p14:creationId xmlns:p14="http://schemas.microsoft.com/office/powerpoint/2010/main" val="38948880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A248D-29E6-4281-F20F-FF16E3ABD2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2327DD-157E-71F8-6727-DD5178F6A9C6}"/>
              </a:ext>
            </a:extLst>
          </p:cNvPr>
          <p:cNvSpPr txBox="1">
            <a:spLocks/>
          </p:cNvSpPr>
          <p:nvPr/>
        </p:nvSpPr>
        <p:spPr>
          <a:xfrm>
            <a:off x="3095254" y="112366"/>
            <a:ext cx="8782218" cy="87900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b="1" dirty="0"/>
              <a:t>#2: New evidence on gender pay gaps in Great Britain</a:t>
            </a:r>
          </a:p>
        </p:txBody>
      </p:sp>
      <p:pic>
        <p:nvPicPr>
          <p:cNvPr id="6" name="Picture 5">
            <a:extLst>
              <a:ext uri="{FF2B5EF4-FFF2-40B4-BE49-F238E27FC236}">
                <a16:creationId xmlns:a16="http://schemas.microsoft.com/office/drawing/2014/main" id="{5A90E014-5D57-82F6-BEEE-C28834D2934B}"/>
              </a:ext>
            </a:extLst>
          </p:cNvPr>
          <p:cNvPicPr>
            <a:picLocks noChangeAspect="1"/>
          </p:cNvPicPr>
          <p:nvPr/>
        </p:nvPicPr>
        <p:blipFill>
          <a:blip r:embed="rId3"/>
          <a:stretch>
            <a:fillRect/>
          </a:stretch>
        </p:blipFill>
        <p:spPr>
          <a:xfrm>
            <a:off x="2149963" y="884800"/>
            <a:ext cx="7892073" cy="5088399"/>
          </a:xfrm>
          <a:prstGeom prst="rect">
            <a:avLst/>
          </a:prstGeom>
        </p:spPr>
      </p:pic>
    </p:spTree>
    <p:extLst>
      <p:ext uri="{BB962C8B-B14F-4D97-AF65-F5344CB8AC3E}">
        <p14:creationId xmlns:p14="http://schemas.microsoft.com/office/powerpoint/2010/main" val="475193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0EA7C-5FCF-9A57-E817-9E090A10C1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34D0C8-1CED-D2AE-230C-264A2D8E3975}"/>
              </a:ext>
            </a:extLst>
          </p:cNvPr>
          <p:cNvSpPr txBox="1">
            <a:spLocks/>
          </p:cNvSpPr>
          <p:nvPr/>
        </p:nvSpPr>
        <p:spPr>
          <a:xfrm>
            <a:off x="3095254" y="112366"/>
            <a:ext cx="8782218" cy="87900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b="1" dirty="0"/>
              <a:t>#2: New evidence on gender pay gaps in Great Britain</a:t>
            </a:r>
          </a:p>
        </p:txBody>
      </p:sp>
      <p:pic>
        <p:nvPicPr>
          <p:cNvPr id="7" name="Picture 6">
            <a:extLst>
              <a:ext uri="{FF2B5EF4-FFF2-40B4-BE49-F238E27FC236}">
                <a16:creationId xmlns:a16="http://schemas.microsoft.com/office/drawing/2014/main" id="{71F71A11-23F9-6A07-F614-7DA013111660}"/>
              </a:ext>
            </a:extLst>
          </p:cNvPr>
          <p:cNvPicPr>
            <a:picLocks noChangeAspect="1"/>
          </p:cNvPicPr>
          <p:nvPr/>
        </p:nvPicPr>
        <p:blipFill>
          <a:blip r:embed="rId3"/>
          <a:stretch>
            <a:fillRect/>
          </a:stretch>
        </p:blipFill>
        <p:spPr>
          <a:xfrm>
            <a:off x="2000834" y="954759"/>
            <a:ext cx="8190332" cy="4948481"/>
          </a:xfrm>
          <a:prstGeom prst="rect">
            <a:avLst/>
          </a:prstGeom>
        </p:spPr>
      </p:pic>
    </p:spTree>
    <p:extLst>
      <p:ext uri="{BB962C8B-B14F-4D97-AF65-F5344CB8AC3E}">
        <p14:creationId xmlns:p14="http://schemas.microsoft.com/office/powerpoint/2010/main" val="2038644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428A9CD-7480-51F0-5A93-BAECFC4F63C4}"/>
              </a:ext>
            </a:extLst>
          </p:cNvPr>
          <p:cNvSpPr>
            <a:spLocks noGrp="1"/>
          </p:cNvSpPr>
          <p:nvPr>
            <p:ph sz="quarter" idx="11"/>
          </p:nvPr>
        </p:nvSpPr>
        <p:spPr>
          <a:xfrm>
            <a:off x="121412" y="1039018"/>
            <a:ext cx="10531475" cy="5124038"/>
          </a:xfrm>
        </p:spPr>
        <p:txBody>
          <a:bodyPr>
            <a:normAutofit fontScale="47500" lnSpcReduction="20000"/>
          </a:bodyPr>
          <a:lstStyle/>
          <a:p>
            <a:pPr marL="0" indent="0">
              <a:buNone/>
            </a:pPr>
            <a:r>
              <a:rPr lang="en-GB" sz="3800" dirty="0"/>
              <a:t>Documentation and metadata - </a:t>
            </a:r>
            <a:r>
              <a:rPr lang="en-GB" sz="3800" dirty="0">
                <a:hlinkClick r:id="rId2"/>
              </a:rPr>
              <a:t>www.wagedynamics.com</a:t>
            </a:r>
            <a:endParaRPr lang="en-GB" sz="3800" dirty="0"/>
          </a:p>
          <a:p>
            <a:pPr marL="0" indent="0">
              <a:buNone/>
            </a:pPr>
            <a:endParaRPr lang="en-GB" sz="3300" dirty="0"/>
          </a:p>
          <a:p>
            <a:pPr marL="0" indent="0">
              <a:buNone/>
            </a:pPr>
            <a:r>
              <a:rPr lang="en-GB" sz="3800" dirty="0"/>
              <a:t>Past</a:t>
            </a:r>
          </a:p>
          <a:p>
            <a:r>
              <a:rPr lang="en-GB" sz="3300" dirty="0"/>
              <a:t>Phase 1: </a:t>
            </a:r>
          </a:p>
          <a:p>
            <a:pPr lvl="1"/>
            <a:r>
              <a:rPr lang="en-GB" sz="3300" dirty="0"/>
              <a:t>Enriched ASHE</a:t>
            </a:r>
          </a:p>
          <a:p>
            <a:pPr lvl="1"/>
            <a:r>
              <a:rPr lang="en-GB" sz="3300" dirty="0"/>
              <a:t>Census 2011 linked to ASHE</a:t>
            </a:r>
          </a:p>
          <a:p>
            <a:pPr marL="0" indent="0">
              <a:buNone/>
            </a:pPr>
            <a:endParaRPr lang="en-GB" sz="3300" dirty="0"/>
          </a:p>
          <a:p>
            <a:pPr marL="0" indent="0">
              <a:buNone/>
            </a:pPr>
            <a:r>
              <a:rPr lang="en-GB" sz="3800" dirty="0"/>
              <a:t>Present</a:t>
            </a:r>
          </a:p>
          <a:p>
            <a:r>
              <a:rPr lang="en-GB" sz="3300" dirty="0"/>
              <a:t>Phase 2: </a:t>
            </a:r>
          </a:p>
          <a:p>
            <a:pPr lvl="1"/>
            <a:r>
              <a:rPr lang="en-GB" sz="3300" dirty="0"/>
              <a:t>PAYE linked to ASHE</a:t>
            </a:r>
          </a:p>
          <a:p>
            <a:pPr lvl="1"/>
            <a:r>
              <a:rPr lang="en-GB" sz="3300" dirty="0"/>
              <a:t>Self-Assessment linked to ASHE</a:t>
            </a:r>
          </a:p>
          <a:p>
            <a:pPr lvl="1"/>
            <a:r>
              <a:rPr lang="en-GB" sz="3300" dirty="0"/>
              <a:t>PAYE &amp; Self-assessment – standalone</a:t>
            </a:r>
          </a:p>
          <a:p>
            <a:pPr marL="0" indent="0">
              <a:buNone/>
            </a:pPr>
            <a:endParaRPr lang="en-GB" sz="3300" dirty="0"/>
          </a:p>
          <a:p>
            <a:pPr marL="0" indent="0">
              <a:buNone/>
            </a:pPr>
            <a:r>
              <a:rPr lang="en-GB" sz="3800" dirty="0"/>
              <a:t>Future</a:t>
            </a:r>
          </a:p>
          <a:p>
            <a:r>
              <a:rPr lang="en-GB" sz="3300" dirty="0"/>
              <a:t>Phase 3 (March 2025)</a:t>
            </a:r>
          </a:p>
          <a:p>
            <a:pPr lvl="1"/>
            <a:r>
              <a:rPr lang="en-GB" sz="3300" dirty="0"/>
              <a:t>Migrant Workers Scan linked to ASHE</a:t>
            </a:r>
          </a:p>
          <a:p>
            <a:r>
              <a:rPr lang="en-GB" sz="3300" dirty="0"/>
              <a:t>Phase 4 (March 2026)</a:t>
            </a:r>
          </a:p>
          <a:p>
            <a:pPr lvl="1"/>
            <a:r>
              <a:rPr lang="en-GB" sz="3300" dirty="0"/>
              <a:t>Census 2021 linked to ASHE</a:t>
            </a:r>
          </a:p>
          <a:p>
            <a:pPr lvl="1"/>
            <a:endParaRPr lang="en-GB" dirty="0"/>
          </a:p>
        </p:txBody>
      </p:sp>
      <p:sp>
        <p:nvSpPr>
          <p:cNvPr id="3" name="Title 1">
            <a:extLst>
              <a:ext uri="{FF2B5EF4-FFF2-40B4-BE49-F238E27FC236}">
                <a16:creationId xmlns:a16="http://schemas.microsoft.com/office/drawing/2014/main" id="{CE875723-420A-40A6-84E1-12427A36D1C4}"/>
              </a:ext>
            </a:extLst>
          </p:cNvPr>
          <p:cNvSpPr txBox="1">
            <a:spLocks/>
          </p:cNvSpPr>
          <p:nvPr/>
        </p:nvSpPr>
        <p:spPr>
          <a:xfrm>
            <a:off x="2965268" y="165100"/>
            <a:ext cx="8169457" cy="10271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Light" panose="020F0302020204030204"/>
                <a:ea typeface="+mj-ea"/>
                <a:cs typeface="+mj-cs"/>
              </a:rPr>
              <a:t>Update: Datasets</a:t>
            </a:r>
          </a:p>
        </p:txBody>
      </p:sp>
    </p:spTree>
    <p:extLst>
      <p:ext uri="{BB962C8B-B14F-4D97-AF65-F5344CB8AC3E}">
        <p14:creationId xmlns:p14="http://schemas.microsoft.com/office/powerpoint/2010/main" val="18316166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69686-8172-0F4E-48A5-0554837A1E9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4EDC3874-028B-D9FD-3E00-A08CDC691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20931"/>
            <a:ext cx="12192000" cy="5016137"/>
          </a:xfrm>
          <a:prstGeom prst="rect">
            <a:avLst/>
          </a:prstGeom>
        </p:spPr>
      </p:pic>
      <p:sp>
        <p:nvSpPr>
          <p:cNvPr id="2" name="Rectangle 1">
            <a:extLst>
              <a:ext uri="{FF2B5EF4-FFF2-40B4-BE49-F238E27FC236}">
                <a16:creationId xmlns:a16="http://schemas.microsoft.com/office/drawing/2014/main" id="{7769D868-F02E-6FF2-D83F-8575A14810EB}"/>
              </a:ext>
            </a:extLst>
          </p:cNvPr>
          <p:cNvSpPr/>
          <p:nvPr/>
        </p:nvSpPr>
        <p:spPr>
          <a:xfrm>
            <a:off x="0" y="0"/>
            <a:ext cx="3223967" cy="882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University of Stirling Logo">
            <a:extLst>
              <a:ext uri="{FF2B5EF4-FFF2-40B4-BE49-F238E27FC236}">
                <a16:creationId xmlns:a16="http://schemas.microsoft.com/office/drawing/2014/main" id="{EF405335-A49D-C10C-3A5E-3F0ED817396C}"/>
              </a:ext>
            </a:extLst>
          </p:cNvPr>
          <p:cNvPicPr>
            <a:picLocks noChangeAspect="1"/>
          </p:cNvPicPr>
          <p:nvPr/>
        </p:nvPicPr>
        <p:blipFill rotWithShape="1">
          <a:blip r:embed="rId3"/>
          <a:srcRect l="18152" t="23140" r="17162" b="24793"/>
          <a:stretch/>
        </p:blipFill>
        <p:spPr>
          <a:xfrm>
            <a:off x="6847115" y="6040975"/>
            <a:ext cx="2137338" cy="676258"/>
          </a:xfrm>
          <a:prstGeom prst="rect">
            <a:avLst/>
          </a:prstGeom>
        </p:spPr>
      </p:pic>
      <p:sp>
        <p:nvSpPr>
          <p:cNvPr id="4" name="TextBox 4">
            <a:extLst>
              <a:ext uri="{FF2B5EF4-FFF2-40B4-BE49-F238E27FC236}">
                <a16:creationId xmlns:a16="http://schemas.microsoft.com/office/drawing/2014/main" id="{BF4713DA-DF29-0523-3C47-D0BAF6F2028B}"/>
              </a:ext>
            </a:extLst>
          </p:cNvPr>
          <p:cNvSpPr txBox="1"/>
          <p:nvPr/>
        </p:nvSpPr>
        <p:spPr>
          <a:xfrm>
            <a:off x="1680368" y="4304811"/>
            <a:ext cx="8817429" cy="132343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457200">
              <a:defRPr/>
            </a:pPr>
            <a:r>
              <a:rPr lang="en-GB" sz="2800" b="1" dirty="0">
                <a:solidFill>
                  <a:prstClr val="white"/>
                </a:solidFill>
                <a:latin typeface="Calibri" panose="020F0502020204030204"/>
                <a:ea typeface="Calibri"/>
                <a:cs typeface="Calibri"/>
              </a:rPr>
              <a:t>ESRC Funded Projects </a:t>
            </a:r>
            <a:endParaRPr lang="en-US" sz="2800" dirty="0">
              <a:solidFill>
                <a:prstClr val="white"/>
              </a:solidFill>
              <a:latin typeface="Aptos" panose="020B0004020202020204"/>
              <a:ea typeface="Calibri"/>
              <a:cs typeface="Calibri"/>
            </a:endParaRPr>
          </a:p>
          <a:p>
            <a:pPr algn="ctr" defTabSz="457200">
              <a:defRPr/>
            </a:pPr>
            <a:r>
              <a:rPr lang="en-GB" sz="2800" b="1" dirty="0">
                <a:solidFill>
                  <a:prstClr val="white"/>
                </a:solidFill>
                <a:latin typeface="Calibri" panose="020F0502020204030204"/>
                <a:ea typeface="Calibri"/>
                <a:cs typeface="Calibri"/>
              </a:rPr>
              <a:t>using the ASHE</a:t>
            </a:r>
            <a:endParaRPr lang="en-US" sz="2800" dirty="0">
              <a:solidFill>
                <a:prstClr val="white"/>
              </a:solidFill>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sz="2400" b="0" i="0" u="none" strike="noStrike" kern="1200" cap="none" spc="0" normalizeH="0" baseline="0" noProof="0" dirty="0">
              <a:ln>
                <a:noFill/>
              </a:ln>
              <a:solidFill>
                <a:prstClr val="white"/>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34147548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0350AA26-E8E6-491D-AE3E-24632A3DC258}"/>
              </a:ext>
            </a:extLst>
          </p:cNvPr>
          <p:cNvSpPr/>
          <p:nvPr/>
        </p:nvSpPr>
        <p:spPr>
          <a:xfrm>
            <a:off x="835662" y="1646368"/>
            <a:ext cx="10984161" cy="3416320"/>
          </a:xfrm>
          <a:prstGeom prst="rect">
            <a:avLst/>
          </a:prstGeom>
        </p:spPr>
        <p:txBody>
          <a:bodyPr wrap="square" lIns="91440" tIns="45720" rIns="91440" bIns="45720" anchor="t">
            <a:spAutoFit/>
          </a:bodyPr>
          <a:lstStyle/>
          <a:p>
            <a:r>
              <a:rPr lang="en-GB" dirty="0">
                <a:latin typeface="Lato"/>
                <a:cs typeface="Segoe UI Semibold"/>
              </a:rPr>
              <a:t>Dr Kathyrn (Kat) Fair</a:t>
            </a:r>
          </a:p>
          <a:p>
            <a:r>
              <a:rPr lang="en-GB" dirty="0">
                <a:latin typeface="Lato"/>
                <a:cs typeface="Segoe UI Semibold"/>
              </a:rPr>
              <a:t> </a:t>
            </a:r>
          </a:p>
          <a:p>
            <a:pPr marL="285750" indent="-285750">
              <a:buFont typeface="Arial" panose="020B0604020202020204" pitchFamily="34" charset="0"/>
              <a:buChar char="•"/>
            </a:pPr>
            <a:r>
              <a:rPr lang="en-GB" dirty="0">
                <a:latin typeface="Lato"/>
                <a:cs typeface="Segoe UI Semibold"/>
              </a:rPr>
              <a:t>Senior Research Associate, The Alan Turing Institute</a:t>
            </a:r>
          </a:p>
          <a:p>
            <a:pPr marL="285750" indent="-285750">
              <a:buFont typeface="Arial" panose="020B0604020202020204" pitchFamily="34" charset="0"/>
              <a:buChar char="•"/>
            </a:pPr>
            <a:r>
              <a:rPr lang="en-GB" dirty="0">
                <a:latin typeface="Lato"/>
                <a:ea typeface="Lato" panose="020F0502020204030203" pitchFamily="34" charset="0"/>
                <a:cs typeface="Segoe UI Semibold"/>
              </a:rPr>
              <a:t>Data Science Academic Advisor, Department for Business and Trade</a:t>
            </a:r>
          </a:p>
          <a:p>
            <a:pPr marL="285750" indent="-285750">
              <a:buFont typeface="Arial" panose="020B0604020202020204" pitchFamily="34" charset="0"/>
              <a:buChar char="•"/>
            </a:pPr>
            <a:endParaRPr lang="en-GB" dirty="0">
              <a:latin typeface="Lato"/>
              <a:ea typeface="Lato" panose="020F0502020204030203" pitchFamily="34" charset="0"/>
              <a:cs typeface="Segoe UI Semibold"/>
            </a:endParaRPr>
          </a:p>
          <a:p>
            <a:r>
              <a:rPr lang="en-GB" dirty="0">
                <a:latin typeface="Lato"/>
                <a:ea typeface="Lato" panose="020F0502020204030203" pitchFamily="34" charset="0"/>
                <a:cs typeface="Segoe UI Semibold"/>
              </a:rPr>
              <a:t>Background</a:t>
            </a:r>
          </a:p>
          <a:p>
            <a:pPr marL="285750" indent="-285750">
              <a:buFont typeface="Arial" panose="020B0604020202020204" pitchFamily="34" charset="0"/>
              <a:buChar char="•"/>
            </a:pPr>
            <a:r>
              <a:rPr lang="en-GB" dirty="0">
                <a:latin typeface="Lato"/>
                <a:ea typeface="Lato" panose="020F0502020204030203" pitchFamily="34" charset="0"/>
                <a:cs typeface="Segoe UI Semibold"/>
              </a:rPr>
              <a:t>Applied Mathematics PhD</a:t>
            </a:r>
          </a:p>
          <a:p>
            <a:pPr marL="285750" indent="-285750">
              <a:buFont typeface="Arial" panose="020B0604020202020204" pitchFamily="34" charset="0"/>
              <a:buChar char="•"/>
            </a:pPr>
            <a:r>
              <a:rPr lang="en-GB" dirty="0">
                <a:latin typeface="Lato"/>
                <a:ea typeface="Lato" panose="020F0502020204030203" pitchFamily="34" charset="0"/>
                <a:cs typeface="Segoe UI Semibold"/>
              </a:rPr>
              <a:t>Agent-based modelling</a:t>
            </a:r>
          </a:p>
          <a:p>
            <a:pPr marL="285750" indent="-285750">
              <a:buFont typeface="Arial" panose="020B0604020202020204" pitchFamily="34" charset="0"/>
              <a:buChar char="•"/>
            </a:pPr>
            <a:r>
              <a:rPr lang="en-GB" dirty="0">
                <a:latin typeface="Lato"/>
                <a:ea typeface="Lato" panose="020F0502020204030203" pitchFamily="34" charset="0"/>
                <a:cs typeface="Segoe UI Semibold"/>
              </a:rPr>
              <a:t>Network Science</a:t>
            </a:r>
          </a:p>
          <a:p>
            <a:pPr marL="285750" indent="-285750">
              <a:buFont typeface="Arial" panose="020B0604020202020204" pitchFamily="34" charset="0"/>
              <a:buChar char="•"/>
            </a:pPr>
            <a:r>
              <a:rPr lang="en-GB" dirty="0">
                <a:latin typeface="Lato"/>
                <a:ea typeface="Lato" panose="020F0502020204030203" pitchFamily="34" charset="0"/>
                <a:cs typeface="Segoe UI Semibold"/>
              </a:rPr>
              <a:t>Labour &amp; skills</a:t>
            </a:r>
            <a:endParaRPr lang="en-GB" dirty="0">
              <a:latin typeface="Lato" panose="020F0502020204030203" pitchFamily="34" charset="0"/>
              <a:ea typeface="Lato" panose="020F0502020204030203" pitchFamily="34" charset="0"/>
              <a:cs typeface="Segoe UI Semibold" panose="020B0702040204020203" pitchFamily="34" charset="0"/>
            </a:endParaRPr>
          </a:p>
          <a:p>
            <a:pPr marL="285750" indent="-285750">
              <a:buFont typeface="Arial" panose="020B0604020202020204" pitchFamily="34" charset="0"/>
              <a:buChar char="•"/>
            </a:pPr>
            <a:endParaRPr lang="en-GB" dirty="0">
              <a:latin typeface="Lato"/>
              <a:ea typeface="Lato"/>
              <a:cs typeface="Lato"/>
            </a:endParaRPr>
          </a:p>
          <a:p>
            <a:pPr marL="285750" indent="-285750">
              <a:buFont typeface="Arial" panose="020B0604020202020204" pitchFamily="34" charset="0"/>
              <a:buChar char="•"/>
            </a:pPr>
            <a:endParaRPr lang="en-GB" dirty="0">
              <a:latin typeface="Lato"/>
              <a:ea typeface="Lato"/>
              <a:cs typeface="Segoe UI Semibold"/>
            </a:endParaRPr>
          </a:p>
        </p:txBody>
      </p:sp>
      <p:sp>
        <p:nvSpPr>
          <p:cNvPr id="2" name="Title 1">
            <a:extLst>
              <a:ext uri="{FF2B5EF4-FFF2-40B4-BE49-F238E27FC236}">
                <a16:creationId xmlns:a16="http://schemas.microsoft.com/office/drawing/2014/main" id="{B78E5E16-1590-4379-9540-3567B535DBAC}"/>
              </a:ext>
            </a:extLst>
          </p:cNvPr>
          <p:cNvSpPr>
            <a:spLocks noGrp="1"/>
          </p:cNvSpPr>
          <p:nvPr>
            <p:ph type="title"/>
          </p:nvPr>
        </p:nvSpPr>
        <p:spPr/>
        <p:txBody>
          <a:bodyPr/>
          <a:lstStyle/>
          <a:p>
            <a:br>
              <a:rPr lang="en-GB">
                <a:latin typeface="Gentium Book"/>
                <a:ea typeface="+mj-lt"/>
                <a:cs typeface="+mj-lt"/>
              </a:rPr>
            </a:br>
            <a:endParaRPr lang="en-GB">
              <a:latin typeface="Gentium Book"/>
              <a:cs typeface="Calibri Light"/>
            </a:endParaRPr>
          </a:p>
        </p:txBody>
      </p:sp>
      <p:sp>
        <p:nvSpPr>
          <p:cNvPr id="4" name="Slide Number Placeholder 3">
            <a:extLst>
              <a:ext uri="{FF2B5EF4-FFF2-40B4-BE49-F238E27FC236}">
                <a16:creationId xmlns:a16="http://schemas.microsoft.com/office/drawing/2014/main" id="{C8103F9A-FB2C-4F75-9052-4E7A96646AD1}"/>
              </a:ext>
            </a:extLst>
          </p:cNvPr>
          <p:cNvSpPr>
            <a:spLocks noGrp="1"/>
          </p:cNvSpPr>
          <p:nvPr>
            <p:ph type="sldNum" sz="quarter" idx="12"/>
          </p:nvPr>
        </p:nvSpPr>
        <p:spPr/>
        <p:txBody>
          <a:bodyPr/>
          <a:lstStyle/>
          <a:p>
            <a:fld id="{7278F805-B11B-4718-A657-5890A26587EC}" type="slidenum">
              <a:rPr lang="en-GB" smtClean="0"/>
              <a:t>41</a:t>
            </a:fld>
            <a:endParaRPr lang="en-GB"/>
          </a:p>
        </p:txBody>
      </p:sp>
      <p:grpSp>
        <p:nvGrpSpPr>
          <p:cNvPr id="9" name="Group 8">
            <a:extLst>
              <a:ext uri="{FF2B5EF4-FFF2-40B4-BE49-F238E27FC236}">
                <a16:creationId xmlns:a16="http://schemas.microsoft.com/office/drawing/2014/main" id="{2A22E559-5BE1-41C1-8D68-EFAF3AA0F78B}"/>
              </a:ext>
            </a:extLst>
          </p:cNvPr>
          <p:cNvGrpSpPr/>
          <p:nvPr/>
        </p:nvGrpSpPr>
        <p:grpSpPr>
          <a:xfrm>
            <a:off x="8235741" y="3032894"/>
            <a:ext cx="3650856" cy="3542392"/>
            <a:chOff x="8235741" y="3032894"/>
            <a:chExt cx="3650856" cy="3542392"/>
          </a:xfrm>
        </p:grpSpPr>
        <p:sp>
          <p:nvSpPr>
            <p:cNvPr id="10" name="Oval 9">
              <a:extLst>
                <a:ext uri="{FF2B5EF4-FFF2-40B4-BE49-F238E27FC236}">
                  <a16:creationId xmlns:a16="http://schemas.microsoft.com/office/drawing/2014/main" id="{C846EE90-D584-4833-99D4-29A40424E26A}"/>
                </a:ext>
              </a:extLst>
            </p:cNvPr>
            <p:cNvSpPr/>
            <p:nvPr/>
          </p:nvSpPr>
          <p:spPr>
            <a:xfrm>
              <a:off x="11382597" y="6071286"/>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3BEA7A86-86B3-423D-AB8F-9973A5C03D4C}"/>
                </a:ext>
              </a:extLst>
            </p:cNvPr>
            <p:cNvSpPr/>
            <p:nvPr/>
          </p:nvSpPr>
          <p:spPr>
            <a:xfrm>
              <a:off x="11382596" y="4552090"/>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CE7655C4-15E3-4C83-9542-EABBB86713F3}"/>
                </a:ext>
              </a:extLst>
            </p:cNvPr>
            <p:cNvSpPr>
              <a:spLocks/>
            </p:cNvSpPr>
            <p:nvPr/>
          </p:nvSpPr>
          <p:spPr>
            <a:xfrm>
              <a:off x="8235741" y="6071286"/>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01C9585E-C0FA-4166-A321-8334DD6A8E4B}"/>
                </a:ext>
              </a:extLst>
            </p:cNvPr>
            <p:cNvSpPr/>
            <p:nvPr/>
          </p:nvSpPr>
          <p:spPr>
            <a:xfrm>
              <a:off x="11382596" y="3792492"/>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C9B03FE3-CDBA-46D6-9509-6E95E957DBD0}"/>
                </a:ext>
              </a:extLst>
            </p:cNvPr>
            <p:cNvSpPr/>
            <p:nvPr/>
          </p:nvSpPr>
          <p:spPr>
            <a:xfrm>
              <a:off x="9022455" y="6071286"/>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7EEE2FAF-24EE-48B8-8BAA-77999D5C005A}"/>
                </a:ext>
              </a:extLst>
            </p:cNvPr>
            <p:cNvSpPr/>
            <p:nvPr/>
          </p:nvSpPr>
          <p:spPr>
            <a:xfrm>
              <a:off x="9809169" y="6071286"/>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9230D32B-25A4-4155-BEA9-2B39A9B5F37D}"/>
                </a:ext>
              </a:extLst>
            </p:cNvPr>
            <p:cNvSpPr/>
            <p:nvPr/>
          </p:nvSpPr>
          <p:spPr>
            <a:xfrm>
              <a:off x="9809169" y="5311688"/>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EEB45845-2660-4C1B-9971-D19D57A5A031}"/>
                </a:ext>
              </a:extLst>
            </p:cNvPr>
            <p:cNvSpPr/>
            <p:nvPr/>
          </p:nvSpPr>
          <p:spPr>
            <a:xfrm>
              <a:off x="11382596" y="5311688"/>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7905CAC1-6E5F-42C5-8584-09955363284F}"/>
                </a:ext>
              </a:extLst>
            </p:cNvPr>
            <p:cNvSpPr/>
            <p:nvPr/>
          </p:nvSpPr>
          <p:spPr>
            <a:xfrm>
              <a:off x="10595883" y="6071286"/>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3101F57D-6E40-4403-9FA3-6A4F27418DB5}"/>
                </a:ext>
              </a:extLst>
            </p:cNvPr>
            <p:cNvSpPr/>
            <p:nvPr/>
          </p:nvSpPr>
          <p:spPr>
            <a:xfrm>
              <a:off x="9809169" y="4557579"/>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5CD76917-A98B-4F7A-95BF-C473EAEF4885}"/>
                </a:ext>
              </a:extLst>
            </p:cNvPr>
            <p:cNvSpPr/>
            <p:nvPr/>
          </p:nvSpPr>
          <p:spPr>
            <a:xfrm>
              <a:off x="10595883" y="3792492"/>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799F5EBC-12A1-4256-8E48-208D4777EC9A}"/>
                </a:ext>
              </a:extLst>
            </p:cNvPr>
            <p:cNvSpPr/>
            <p:nvPr/>
          </p:nvSpPr>
          <p:spPr>
            <a:xfrm>
              <a:off x="10595883" y="4552090"/>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C4173959-8B16-40ED-9D27-49BED30230C0}"/>
                </a:ext>
              </a:extLst>
            </p:cNvPr>
            <p:cNvSpPr/>
            <p:nvPr/>
          </p:nvSpPr>
          <p:spPr>
            <a:xfrm>
              <a:off x="10595883" y="5311688"/>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A91FE526-4963-4168-B691-2E224E757CB0}"/>
                </a:ext>
              </a:extLst>
            </p:cNvPr>
            <p:cNvSpPr/>
            <p:nvPr/>
          </p:nvSpPr>
          <p:spPr>
            <a:xfrm>
              <a:off x="11382596" y="3032894"/>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8B11DA99-2EF5-4D33-9DBE-FA346EC8BDF3}"/>
                </a:ext>
              </a:extLst>
            </p:cNvPr>
            <p:cNvSpPr/>
            <p:nvPr/>
          </p:nvSpPr>
          <p:spPr>
            <a:xfrm>
              <a:off x="9022455" y="5311688"/>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TextBox 26">
            <a:extLst>
              <a:ext uri="{FF2B5EF4-FFF2-40B4-BE49-F238E27FC236}">
                <a16:creationId xmlns:a16="http://schemas.microsoft.com/office/drawing/2014/main" id="{897AA2FB-2081-4513-9EEB-61CFCED61108}"/>
              </a:ext>
            </a:extLst>
          </p:cNvPr>
          <p:cNvSpPr txBox="1"/>
          <p:nvPr/>
        </p:nvSpPr>
        <p:spPr>
          <a:xfrm>
            <a:off x="753235" y="534596"/>
            <a:ext cx="10001117" cy="646331"/>
          </a:xfrm>
          <a:prstGeom prst="rect">
            <a:avLst/>
          </a:prstGeom>
          <a:ln w="19050">
            <a:no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GB" sz="3600" b="1" dirty="0">
                <a:solidFill>
                  <a:schemeClr val="tx1"/>
                </a:solidFill>
                <a:latin typeface="Gentium Book Basic"/>
                <a:ea typeface="Open Sans"/>
                <a:cs typeface="Open Sans"/>
              </a:rPr>
              <a:t>Introduction</a:t>
            </a:r>
          </a:p>
        </p:txBody>
      </p:sp>
      <p:pic>
        <p:nvPicPr>
          <p:cNvPr id="3" name="Picture 2">
            <a:extLst>
              <a:ext uri="{FF2B5EF4-FFF2-40B4-BE49-F238E27FC236}">
                <a16:creationId xmlns:a16="http://schemas.microsoft.com/office/drawing/2014/main" id="{F4CE98F4-67E7-3842-9C73-AC195B3BBB4B}"/>
              </a:ext>
            </a:extLst>
          </p:cNvPr>
          <p:cNvPicPr>
            <a:picLocks noChangeAspect="1"/>
          </p:cNvPicPr>
          <p:nvPr/>
        </p:nvPicPr>
        <p:blipFill>
          <a:blip r:embed="rId2"/>
          <a:stretch>
            <a:fillRect/>
          </a:stretch>
        </p:blipFill>
        <p:spPr>
          <a:xfrm flipH="1">
            <a:off x="9903959" y="1147537"/>
            <a:ext cx="1417391" cy="1700869"/>
          </a:xfrm>
          <a:prstGeom prst="rect">
            <a:avLst/>
          </a:prstGeom>
        </p:spPr>
      </p:pic>
      <p:pic>
        <p:nvPicPr>
          <p:cNvPr id="1026" name="Picture 2">
            <a:extLst>
              <a:ext uri="{FF2B5EF4-FFF2-40B4-BE49-F238E27FC236}">
                <a16:creationId xmlns:a16="http://schemas.microsoft.com/office/drawing/2014/main" id="{5DD69A20-7921-427B-47BB-26DE274E83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8887" y="3045203"/>
            <a:ext cx="3701521" cy="3755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18410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FA337E2-8AEF-4670-90E6-790B69A13CC2}"/>
              </a:ext>
            </a:extLst>
          </p:cNvPr>
          <p:cNvSpPr>
            <a:spLocks noGrp="1"/>
          </p:cNvSpPr>
          <p:nvPr>
            <p:ph type="sldNum" sz="quarter" idx="12"/>
          </p:nvPr>
        </p:nvSpPr>
        <p:spPr/>
        <p:txBody>
          <a:bodyPr/>
          <a:lstStyle/>
          <a:p>
            <a:fld id="{7278F805-B11B-4718-A657-5890A26587EC}" type="slidenum">
              <a:rPr lang="en-GB" smtClean="0"/>
              <a:t>42</a:t>
            </a:fld>
            <a:endParaRPr lang="en-GB"/>
          </a:p>
        </p:txBody>
      </p:sp>
      <p:grpSp>
        <p:nvGrpSpPr>
          <p:cNvPr id="22" name="Group 21">
            <a:extLst>
              <a:ext uri="{FF2B5EF4-FFF2-40B4-BE49-F238E27FC236}">
                <a16:creationId xmlns:a16="http://schemas.microsoft.com/office/drawing/2014/main" id="{085C9CBA-9CBC-19EC-2365-33AD113FF1B9}"/>
              </a:ext>
            </a:extLst>
          </p:cNvPr>
          <p:cNvGrpSpPr/>
          <p:nvPr/>
        </p:nvGrpSpPr>
        <p:grpSpPr>
          <a:xfrm>
            <a:off x="8235741" y="3032894"/>
            <a:ext cx="3650856" cy="3542392"/>
            <a:chOff x="8235741" y="3032894"/>
            <a:chExt cx="3650856" cy="3542392"/>
          </a:xfrm>
        </p:grpSpPr>
        <p:sp>
          <p:nvSpPr>
            <p:cNvPr id="6" name="Oval 5">
              <a:extLst>
                <a:ext uri="{FF2B5EF4-FFF2-40B4-BE49-F238E27FC236}">
                  <a16:creationId xmlns:a16="http://schemas.microsoft.com/office/drawing/2014/main" id="{85C1A37E-6F3E-D181-7580-2E62B55C6407}"/>
                </a:ext>
              </a:extLst>
            </p:cNvPr>
            <p:cNvSpPr/>
            <p:nvPr/>
          </p:nvSpPr>
          <p:spPr>
            <a:xfrm>
              <a:off x="11382597" y="6071286"/>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FCFB357A-292A-9FFC-01E2-AA60E3214CB6}"/>
                </a:ext>
              </a:extLst>
            </p:cNvPr>
            <p:cNvSpPr/>
            <p:nvPr/>
          </p:nvSpPr>
          <p:spPr>
            <a:xfrm>
              <a:off x="11382596" y="4552090"/>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E4169933-3659-A4C8-C39B-116941958646}"/>
                </a:ext>
              </a:extLst>
            </p:cNvPr>
            <p:cNvSpPr>
              <a:spLocks/>
            </p:cNvSpPr>
            <p:nvPr/>
          </p:nvSpPr>
          <p:spPr>
            <a:xfrm>
              <a:off x="8235741" y="6071286"/>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CF3CBC3A-C424-FB6B-E6BF-84CC73B59023}"/>
                </a:ext>
              </a:extLst>
            </p:cNvPr>
            <p:cNvSpPr/>
            <p:nvPr/>
          </p:nvSpPr>
          <p:spPr>
            <a:xfrm>
              <a:off x="11382596" y="3792492"/>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51660DD4-C1CD-192D-C931-423D5F55FCFE}"/>
                </a:ext>
              </a:extLst>
            </p:cNvPr>
            <p:cNvSpPr/>
            <p:nvPr/>
          </p:nvSpPr>
          <p:spPr>
            <a:xfrm>
              <a:off x="9022455" y="6071286"/>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11868D59-586D-8760-7BCC-4B001D432070}"/>
                </a:ext>
              </a:extLst>
            </p:cNvPr>
            <p:cNvSpPr/>
            <p:nvPr/>
          </p:nvSpPr>
          <p:spPr>
            <a:xfrm>
              <a:off x="9809169" y="6071286"/>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78511777-A140-76B5-D4B7-5C12FA343DF5}"/>
                </a:ext>
              </a:extLst>
            </p:cNvPr>
            <p:cNvSpPr/>
            <p:nvPr/>
          </p:nvSpPr>
          <p:spPr>
            <a:xfrm>
              <a:off x="9809169" y="5311688"/>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B8DCECD0-555D-FD39-B6E8-2CB86D7EF37B}"/>
                </a:ext>
              </a:extLst>
            </p:cNvPr>
            <p:cNvSpPr/>
            <p:nvPr/>
          </p:nvSpPr>
          <p:spPr>
            <a:xfrm>
              <a:off x="11382596" y="5311688"/>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ACC07D97-498B-519B-BF57-CF8500F5935E}"/>
                </a:ext>
              </a:extLst>
            </p:cNvPr>
            <p:cNvSpPr/>
            <p:nvPr/>
          </p:nvSpPr>
          <p:spPr>
            <a:xfrm>
              <a:off x="10595883" y="6071286"/>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0C12DCC3-6BA5-178A-652D-E4A3B9D2DBA8}"/>
                </a:ext>
              </a:extLst>
            </p:cNvPr>
            <p:cNvSpPr/>
            <p:nvPr/>
          </p:nvSpPr>
          <p:spPr>
            <a:xfrm>
              <a:off x="9809169" y="4557579"/>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DDF582D4-C1C4-714C-B95E-327ABC1C1CD7}"/>
                </a:ext>
              </a:extLst>
            </p:cNvPr>
            <p:cNvSpPr/>
            <p:nvPr/>
          </p:nvSpPr>
          <p:spPr>
            <a:xfrm>
              <a:off x="10595883" y="3792492"/>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AC90D083-0591-7179-849E-8E4D82EAAF68}"/>
                </a:ext>
              </a:extLst>
            </p:cNvPr>
            <p:cNvSpPr/>
            <p:nvPr/>
          </p:nvSpPr>
          <p:spPr>
            <a:xfrm>
              <a:off x="10595883" y="4552090"/>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CD22721C-5062-52EE-D3D3-05A80C107E55}"/>
                </a:ext>
              </a:extLst>
            </p:cNvPr>
            <p:cNvSpPr/>
            <p:nvPr/>
          </p:nvSpPr>
          <p:spPr>
            <a:xfrm>
              <a:off x="10595883" y="5311688"/>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F2424DDE-4FE6-25EB-93F1-7A039DA55D7D}"/>
                </a:ext>
              </a:extLst>
            </p:cNvPr>
            <p:cNvSpPr/>
            <p:nvPr/>
          </p:nvSpPr>
          <p:spPr>
            <a:xfrm>
              <a:off x="11382596" y="3032894"/>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313D43D6-E74D-9E3B-D4D1-50A244F05701}"/>
                </a:ext>
              </a:extLst>
            </p:cNvPr>
            <p:cNvSpPr/>
            <p:nvPr/>
          </p:nvSpPr>
          <p:spPr>
            <a:xfrm>
              <a:off x="9022455" y="5311688"/>
              <a:ext cx="504000" cy="5040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Rectangle 23">
            <a:extLst>
              <a:ext uri="{FF2B5EF4-FFF2-40B4-BE49-F238E27FC236}">
                <a16:creationId xmlns:a16="http://schemas.microsoft.com/office/drawing/2014/main" id="{75731C3E-A3D7-4248-9E5E-FAED005D319F}"/>
              </a:ext>
            </a:extLst>
          </p:cNvPr>
          <p:cNvSpPr/>
          <p:nvPr/>
        </p:nvSpPr>
        <p:spPr>
          <a:xfrm>
            <a:off x="628048" y="1142368"/>
            <a:ext cx="10935903" cy="5109091"/>
          </a:xfrm>
          <a:prstGeom prst="rect">
            <a:avLst/>
          </a:prstGeom>
        </p:spPr>
        <p:txBody>
          <a:bodyPr wrap="square" lIns="91440" tIns="45720" rIns="91440" bIns="45720" anchor="t">
            <a:spAutoFit/>
          </a:bodyPr>
          <a:lstStyle/>
          <a:p>
            <a:endParaRPr lang="en-GB" sz="2000" dirty="0">
              <a:latin typeface="Lato"/>
              <a:ea typeface="Lato"/>
              <a:cs typeface="Segoe UI Semibold"/>
            </a:endParaRPr>
          </a:p>
          <a:p>
            <a:r>
              <a:rPr lang="en-GB" dirty="0">
                <a:latin typeface="Lato"/>
                <a:ea typeface="Lato"/>
                <a:cs typeface="Segoe UI Semibold"/>
              </a:rPr>
              <a:t>Aim: </a:t>
            </a:r>
          </a:p>
          <a:p>
            <a:endParaRPr lang="en-GB" dirty="0">
              <a:latin typeface="Lato"/>
              <a:ea typeface="Lato"/>
              <a:cs typeface="Segoe UI Semibold"/>
            </a:endParaRPr>
          </a:p>
          <a:p>
            <a:r>
              <a:rPr lang="en-GB" dirty="0">
                <a:latin typeface="Lato"/>
                <a:ea typeface="Lato"/>
                <a:cs typeface="Segoe UI Semibold"/>
              </a:rPr>
              <a:t>To understand how structural inequalities shape the skillset of the UK labour market.</a:t>
            </a:r>
          </a:p>
          <a:p>
            <a:endParaRPr lang="en-GB" dirty="0">
              <a:latin typeface="Lato"/>
              <a:ea typeface="Lato"/>
              <a:cs typeface="Segoe UI Semibold"/>
            </a:endParaRPr>
          </a:p>
          <a:p>
            <a:r>
              <a:rPr lang="en-GB" dirty="0">
                <a:latin typeface="Lato"/>
                <a:ea typeface="Lato"/>
                <a:cs typeface="Segoe UI Semibold"/>
              </a:rPr>
              <a:t>Research questions:</a:t>
            </a:r>
          </a:p>
          <a:p>
            <a:endParaRPr lang="en-GB" dirty="0">
              <a:latin typeface="Lato"/>
              <a:ea typeface="Lato"/>
              <a:cs typeface="Segoe UI Semibold"/>
            </a:endParaRPr>
          </a:p>
          <a:p>
            <a:pPr marL="285750" indent="-285750">
              <a:buFont typeface="Arial" panose="020B0604020202020204" pitchFamily="34" charset="0"/>
              <a:buChar char="•"/>
            </a:pPr>
            <a:r>
              <a:rPr lang="en-GB" dirty="0">
                <a:latin typeface="Lato"/>
                <a:ea typeface="Lato"/>
                <a:cs typeface="Segoe UI Semibold"/>
              </a:rPr>
              <a:t>How does hiring discrimination impact the skills UK workers possess?</a:t>
            </a:r>
          </a:p>
          <a:p>
            <a:pPr marL="285750" indent="-285750">
              <a:buFont typeface="Arial" panose="020B0604020202020204" pitchFamily="34" charset="0"/>
              <a:buChar char="•"/>
            </a:pPr>
            <a:endParaRPr lang="en-GB" dirty="0">
              <a:latin typeface="Lato"/>
              <a:ea typeface="Lato"/>
              <a:cs typeface="Segoe UI Semibold"/>
            </a:endParaRPr>
          </a:p>
          <a:p>
            <a:pPr marL="285750" indent="-285750">
              <a:buFont typeface="Arial" panose="020B0604020202020204" pitchFamily="34" charset="0"/>
              <a:buChar char="•"/>
            </a:pPr>
            <a:r>
              <a:rPr lang="en-GB" dirty="0">
                <a:latin typeface="Lato"/>
                <a:ea typeface="Lato"/>
                <a:cs typeface="Segoe UI Semibold"/>
              </a:rPr>
              <a:t>How do these impacts influence outcomes for individual workers (e.g. earnings)?</a:t>
            </a:r>
          </a:p>
          <a:p>
            <a:endParaRPr lang="en-GB" dirty="0">
              <a:latin typeface="Lato"/>
              <a:ea typeface="Lato"/>
              <a:cs typeface="Segoe UI Semibold"/>
            </a:endParaRPr>
          </a:p>
          <a:p>
            <a:pPr marL="285750" indent="-285750">
              <a:buFont typeface="Arial" panose="020B0604020202020204" pitchFamily="34" charset="0"/>
              <a:buChar char="•"/>
            </a:pPr>
            <a:r>
              <a:rPr lang="en-GB" dirty="0">
                <a:latin typeface="Lato"/>
                <a:ea typeface="Lato"/>
                <a:cs typeface="Segoe UI Semibold"/>
              </a:rPr>
              <a:t>How do these impacts affect UK industries (e.g. in terms of lost productivity)?</a:t>
            </a:r>
          </a:p>
          <a:p>
            <a:pPr marL="285750" indent="-285750">
              <a:buFont typeface="Arial" panose="020B0604020202020204" pitchFamily="34" charset="0"/>
              <a:buChar char="•"/>
            </a:pPr>
            <a:endParaRPr lang="en-GB" dirty="0">
              <a:latin typeface="Lato"/>
              <a:ea typeface="Lato"/>
              <a:cs typeface="Segoe UI Semibold"/>
            </a:endParaRPr>
          </a:p>
          <a:p>
            <a:r>
              <a:rPr lang="en-GB" dirty="0">
                <a:latin typeface="Lato"/>
                <a:ea typeface="Lato"/>
                <a:cs typeface="Segoe UI Semibold"/>
              </a:rPr>
              <a:t>Methods:</a:t>
            </a:r>
          </a:p>
          <a:p>
            <a:endParaRPr lang="en-GB" dirty="0">
              <a:latin typeface="Lato"/>
              <a:ea typeface="Lato"/>
              <a:cs typeface="Segoe UI Semibold"/>
            </a:endParaRPr>
          </a:p>
          <a:p>
            <a:r>
              <a:rPr lang="en-GB" dirty="0">
                <a:latin typeface="Lato"/>
                <a:ea typeface="Lato"/>
                <a:cs typeface="Segoe UI Semibold"/>
              </a:rPr>
              <a:t>Agent-based model of the UK labour market, describing job-to-job transitions </a:t>
            </a:r>
          </a:p>
          <a:p>
            <a:r>
              <a:rPr lang="en-GB" dirty="0">
                <a:latin typeface="Lato"/>
                <a:ea typeface="Lato"/>
                <a:cs typeface="Segoe UI Semibold"/>
              </a:rPr>
              <a:t>and capturing worker skills development.</a:t>
            </a:r>
            <a:endParaRPr lang="en-GB" dirty="0">
              <a:latin typeface="Lato"/>
              <a:ea typeface="Lato"/>
              <a:cs typeface="Lato"/>
            </a:endParaRPr>
          </a:p>
          <a:p>
            <a:pPr marL="285750" indent="-285750">
              <a:buFont typeface="Arial" panose="020B0604020202020204" pitchFamily="34" charset="0"/>
              <a:buChar char="•"/>
            </a:pPr>
            <a:endParaRPr lang="en-GB" dirty="0">
              <a:latin typeface="Lato"/>
              <a:ea typeface="Lato"/>
              <a:cs typeface="Segoe UI Semibold"/>
            </a:endParaRPr>
          </a:p>
        </p:txBody>
      </p:sp>
      <p:sp>
        <p:nvSpPr>
          <p:cNvPr id="25" name="TextBox 24">
            <a:extLst>
              <a:ext uri="{FF2B5EF4-FFF2-40B4-BE49-F238E27FC236}">
                <a16:creationId xmlns:a16="http://schemas.microsoft.com/office/drawing/2014/main" id="{4E8593E7-3541-4D0B-AAF4-AB7CB3768254}"/>
              </a:ext>
            </a:extLst>
          </p:cNvPr>
          <p:cNvSpPr txBox="1"/>
          <p:nvPr/>
        </p:nvSpPr>
        <p:spPr>
          <a:xfrm>
            <a:off x="753235" y="534596"/>
            <a:ext cx="10001117" cy="430887"/>
          </a:xfrm>
          <a:prstGeom prst="rect">
            <a:avLst/>
          </a:prstGeom>
          <a:ln w="19050">
            <a:no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GB" sz="2200" b="1" i="0" u="none" strike="noStrike" dirty="0">
                <a:solidFill>
                  <a:srgbClr val="000000"/>
                </a:solidFill>
                <a:effectLst/>
                <a:highlight>
                  <a:srgbClr val="FFFFFF"/>
                </a:highlight>
                <a:latin typeface="Lato" panose="020F0502020204030203" pitchFamily="34" charset="0"/>
                <a:ea typeface="Lato" panose="020F0502020204030203" pitchFamily="34" charset="0"/>
                <a:cs typeface="Lato" panose="020F0502020204030203" pitchFamily="34" charset="0"/>
              </a:rPr>
              <a:t>Measuring inequality-driven skills gaps in the UK labour market </a:t>
            </a:r>
            <a:r>
              <a:rPr lang="en-GB" sz="2200" b="1" dirty="0">
                <a:solidFill>
                  <a:schemeClr val="tx1"/>
                </a:solidFill>
                <a:latin typeface="Gentium Book Basic"/>
                <a:ea typeface="Open Sans"/>
                <a:cs typeface="Open Sans"/>
              </a:rPr>
              <a:t>(ASHE-Census)</a:t>
            </a:r>
          </a:p>
        </p:txBody>
      </p:sp>
    </p:spTree>
    <p:extLst>
      <p:ext uri="{BB962C8B-B14F-4D97-AF65-F5344CB8AC3E}">
        <p14:creationId xmlns:p14="http://schemas.microsoft.com/office/powerpoint/2010/main" val="18106798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820" y="4293207"/>
            <a:ext cx="7667301" cy="2489576"/>
          </a:xfrm>
        </p:spPr>
        <p:txBody>
          <a:bodyPr/>
          <a:lstStyle/>
          <a:p>
            <a:br>
              <a:rPr lang="en-GB" sz="3200" dirty="0">
                <a:latin typeface="Calibri" panose="020F0502020204030204" pitchFamily="34" charset="0"/>
                <a:cs typeface="Calibri" panose="020F0502020204030204" pitchFamily="34" charset="0"/>
              </a:rPr>
            </a:br>
            <a:r>
              <a:rPr lang="en-GB" sz="3733" dirty="0">
                <a:latin typeface="Calibri" panose="020F0502020204030204" pitchFamily="34" charset="0"/>
                <a:cs typeface="Calibri" panose="020F0502020204030204" pitchFamily="34" charset="0"/>
              </a:rPr>
              <a:t>Dr Daniel Derbyshire</a:t>
            </a:r>
            <a:br>
              <a:rPr lang="en-GB" sz="3733" dirty="0">
                <a:latin typeface="Calibri" panose="020F0502020204030204" pitchFamily="34" charset="0"/>
                <a:cs typeface="Calibri" panose="020F0502020204030204" pitchFamily="34" charset="0"/>
              </a:rPr>
            </a:br>
            <a:br>
              <a:rPr lang="en-GB" sz="3733" dirty="0">
                <a:latin typeface="Calibri" panose="020F0502020204030204" pitchFamily="34" charset="0"/>
                <a:cs typeface="Calibri" panose="020F0502020204030204" pitchFamily="34" charset="0"/>
              </a:rPr>
            </a:br>
            <a:br>
              <a:rPr lang="en-GB" sz="3200" dirty="0">
                <a:latin typeface="Calibri" panose="020F0502020204030204" pitchFamily="34" charset="0"/>
                <a:cs typeface="Calibri" panose="020F0502020204030204" pitchFamily="34" charset="0"/>
              </a:rPr>
            </a:br>
            <a:endParaRPr lang="en-GB" sz="3200" dirty="0">
              <a:latin typeface="Calibri" panose="020F0502020204030204" pitchFamily="34" charset="0"/>
              <a:cs typeface="Calibri" panose="020F0502020204030204" pitchFamily="34" charset="0"/>
            </a:endParaRPr>
          </a:p>
        </p:txBody>
      </p:sp>
      <p:sp>
        <p:nvSpPr>
          <p:cNvPr id="3" name="TextBox 2"/>
          <p:cNvSpPr txBox="1"/>
          <p:nvPr/>
        </p:nvSpPr>
        <p:spPr>
          <a:xfrm>
            <a:off x="218587" y="3236236"/>
            <a:ext cx="6882389" cy="1436291"/>
          </a:xfrm>
          <a:prstGeom prst="rect">
            <a:avLst/>
          </a:prstGeom>
          <a:noFill/>
        </p:spPr>
        <p:txBody>
          <a:bodyPr wrap="square" rtlCol="0">
            <a:spAutoFit/>
          </a:bodyPr>
          <a:lstStyle/>
          <a:p>
            <a:r>
              <a:rPr lang="en-GB" sz="4267" b="1" dirty="0">
                <a:solidFill>
                  <a:schemeClr val="bg1"/>
                </a:solidFill>
                <a:latin typeface="Calibri" panose="020F0502020204030204" pitchFamily="34" charset="0"/>
                <a:cs typeface="Calibri" panose="020F0502020204030204" pitchFamily="34" charset="0"/>
              </a:rPr>
              <a:t>Factors affecting the disability pay gap in England?</a:t>
            </a:r>
          </a:p>
        </p:txBody>
      </p:sp>
      <p:sp>
        <p:nvSpPr>
          <p:cNvPr id="5" name="TextBox 4">
            <a:extLst>
              <a:ext uri="{FF2B5EF4-FFF2-40B4-BE49-F238E27FC236}">
                <a16:creationId xmlns:a16="http://schemas.microsoft.com/office/drawing/2014/main" id="{CE0CE445-7661-86A5-7D8B-FB159E20AB0B}"/>
              </a:ext>
            </a:extLst>
          </p:cNvPr>
          <p:cNvSpPr txBox="1"/>
          <p:nvPr/>
        </p:nvSpPr>
        <p:spPr>
          <a:xfrm>
            <a:off x="229179" y="6113293"/>
            <a:ext cx="6975557" cy="502573"/>
          </a:xfrm>
          <a:prstGeom prst="rect">
            <a:avLst/>
          </a:prstGeom>
          <a:noFill/>
        </p:spPr>
        <p:txBody>
          <a:bodyPr wrap="square" rtlCol="0">
            <a:spAutoFit/>
          </a:bodyPr>
          <a:lstStyle/>
          <a:p>
            <a:pPr algn="l"/>
            <a:r>
              <a:rPr lang="en-GB" sz="1333" dirty="0">
                <a:solidFill>
                  <a:schemeClr val="bg1"/>
                </a:solidFill>
                <a:latin typeface="Calibri" panose="020F0502020204030204" pitchFamily="34" charset="0"/>
                <a:cs typeface="Calibri" panose="020F0502020204030204" pitchFamily="34" charset="0"/>
              </a:rPr>
              <a:t>This work is funded by Administrative Data Research UK and uses data from the ASHE-2011 Census (</a:t>
            </a:r>
            <a:r>
              <a:rPr lang="en-GB" sz="1333"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https://doi.org/10.57906/80f7-te97</a:t>
            </a:r>
            <a:r>
              <a:rPr lang="en-GB" sz="1333" dirty="0">
                <a:solidFill>
                  <a:schemeClr val="bg1"/>
                </a:solidFill>
                <a:latin typeface="Calibri" panose="020F0502020204030204" pitchFamily="34" charset="0"/>
                <a:cs typeface="Calibri" panose="020F0502020204030204" pitchFamily="34" charset="0"/>
              </a:rPr>
              <a:t>) which is owned by the Office for National Statistics. </a:t>
            </a:r>
          </a:p>
        </p:txBody>
      </p:sp>
      <p:pic>
        <p:nvPicPr>
          <p:cNvPr id="1026" name="Picture 2" descr="ADR UK logo | SWDTP">
            <a:extLst>
              <a:ext uri="{FF2B5EF4-FFF2-40B4-BE49-F238E27FC236}">
                <a16:creationId xmlns:a16="http://schemas.microsoft.com/office/drawing/2014/main" id="{3E48A41E-BFA7-6F1A-DDF8-641E07286F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9489" y="5872636"/>
            <a:ext cx="4320987" cy="910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4065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01666-B065-ED51-5517-BC7EEF592BEA}"/>
              </a:ext>
            </a:extLst>
          </p:cNvPr>
          <p:cNvSpPr>
            <a:spLocks noGrp="1"/>
          </p:cNvSpPr>
          <p:nvPr>
            <p:ph type="title"/>
          </p:nvPr>
        </p:nvSpPr>
        <p:spPr>
          <a:xfrm>
            <a:off x="537456" y="532179"/>
            <a:ext cx="8302289" cy="615900"/>
          </a:xfrm>
        </p:spPr>
        <p:txBody>
          <a:bodyPr/>
          <a:lstStyle/>
          <a:p>
            <a:r>
              <a:rPr lang="en-GB" sz="3733" b="1" dirty="0">
                <a:latin typeface="Calibri" panose="020F0502020204030204" pitchFamily="34" charset="0"/>
                <a:cs typeface="Calibri" panose="020F0502020204030204" pitchFamily="34" charset="0"/>
              </a:rPr>
              <a:t>Disability Pay Gaps</a:t>
            </a:r>
          </a:p>
        </p:txBody>
      </p:sp>
      <p:graphicFrame>
        <p:nvGraphicFramePr>
          <p:cNvPr id="4" name="Table 3">
            <a:extLst>
              <a:ext uri="{FF2B5EF4-FFF2-40B4-BE49-F238E27FC236}">
                <a16:creationId xmlns:a16="http://schemas.microsoft.com/office/drawing/2014/main" id="{4A59E8D4-DFA5-5730-B7E3-4DB24A1F0D83}"/>
              </a:ext>
            </a:extLst>
          </p:cNvPr>
          <p:cNvGraphicFramePr>
            <a:graphicFrameLocks noGrp="1"/>
          </p:cNvGraphicFramePr>
          <p:nvPr/>
        </p:nvGraphicFramePr>
        <p:xfrm>
          <a:off x="537455" y="1286325"/>
          <a:ext cx="6073552" cy="4601067"/>
        </p:xfrm>
        <a:graphic>
          <a:graphicData uri="http://schemas.openxmlformats.org/drawingml/2006/table">
            <a:tbl>
              <a:tblPr firstRow="1" firstCol="1" bandRow="1">
                <a:tableStyleId>{93296810-A885-4BE3-A3E7-6D5BEEA58F35}</a:tableStyleId>
              </a:tblPr>
              <a:tblGrid>
                <a:gridCol w="3786711">
                  <a:extLst>
                    <a:ext uri="{9D8B030D-6E8A-4147-A177-3AD203B41FA5}">
                      <a16:colId xmlns:a16="http://schemas.microsoft.com/office/drawing/2014/main" val="668961855"/>
                    </a:ext>
                  </a:extLst>
                </a:gridCol>
                <a:gridCol w="1172740">
                  <a:extLst>
                    <a:ext uri="{9D8B030D-6E8A-4147-A177-3AD203B41FA5}">
                      <a16:colId xmlns:a16="http://schemas.microsoft.com/office/drawing/2014/main" val="1849754251"/>
                    </a:ext>
                  </a:extLst>
                </a:gridCol>
                <a:gridCol w="1114101">
                  <a:extLst>
                    <a:ext uri="{9D8B030D-6E8A-4147-A177-3AD203B41FA5}">
                      <a16:colId xmlns:a16="http://schemas.microsoft.com/office/drawing/2014/main" val="2636935550"/>
                    </a:ext>
                  </a:extLst>
                </a:gridCol>
              </a:tblGrid>
              <a:tr h="332623">
                <a:tc rowSpan="2">
                  <a:txBody>
                    <a:bodyPr/>
                    <a:lstStyle/>
                    <a:p>
                      <a:pPr>
                        <a:lnSpc>
                          <a:spcPct val="150000"/>
                        </a:lnSpc>
                        <a:spcBef>
                          <a:spcPts val="1200"/>
                        </a:spcBef>
                        <a:spcAft>
                          <a:spcPts val="1200"/>
                        </a:spcAft>
                      </a:pPr>
                      <a:r>
                        <a:rPr lang="en-GB" sz="1500" kern="100" dirty="0">
                          <a:effectLst/>
                          <a:latin typeface="Calibri" panose="020F0502020204030204" pitchFamily="34" charset="0"/>
                          <a:cs typeface="Calibri" panose="020F0502020204030204" pitchFamily="34" charset="0"/>
                        </a:rPr>
                        <a:t>Standard Occupation Classification (2010)*</a:t>
                      </a:r>
                      <a:endParaRPr lang="en-GB" sz="1500" kern="100" dirty="0">
                        <a:effectLst/>
                        <a:latin typeface="Calibri" panose="020F0502020204030204" pitchFamily="34" charset="0"/>
                        <a:ea typeface="Calibri" panose="020F0502020204030204" pitchFamily="34" charset="0"/>
                        <a:cs typeface="Calibri" panose="020F0502020204030204" pitchFamily="34" charset="0"/>
                      </a:endParaRPr>
                    </a:p>
                  </a:txBody>
                  <a:tcPr marL="121920" marR="121920" marT="60960" marB="60960"/>
                </a:tc>
                <a:tc gridSpan="2">
                  <a:txBody>
                    <a:bodyPr/>
                    <a:lstStyle/>
                    <a:p>
                      <a:pPr algn="ctr">
                        <a:lnSpc>
                          <a:spcPct val="150000"/>
                        </a:lnSpc>
                        <a:spcBef>
                          <a:spcPts val="1200"/>
                        </a:spcBef>
                        <a:spcAft>
                          <a:spcPts val="1200"/>
                        </a:spcAft>
                      </a:pPr>
                      <a:r>
                        <a:rPr lang="en-GB" sz="1600" b="1" kern="100" dirty="0">
                          <a:effectLst/>
                          <a:latin typeface="Calibri" panose="020F0502020204030204" pitchFamily="34" charset="0"/>
                          <a:cs typeface="Calibri" panose="020F0502020204030204" pitchFamily="34" charset="0"/>
                        </a:rPr>
                        <a:t>Pay Gap as…</a:t>
                      </a:r>
                      <a:endParaRPr lang="en-GB" sz="1600" b="1" kern="100" dirty="0">
                        <a:effectLst/>
                        <a:latin typeface="Calibri" panose="020F0502020204030204" pitchFamily="34" charset="0"/>
                        <a:ea typeface="Calibri" panose="020F0502020204030204" pitchFamily="34" charset="0"/>
                        <a:cs typeface="Calibri" panose="020F0502020204030204" pitchFamily="34" charset="0"/>
                      </a:endParaRPr>
                    </a:p>
                  </a:txBody>
                  <a:tcPr marL="121920" marR="121920" marT="60960" marB="60960"/>
                </a:tc>
                <a:tc hMerge="1">
                  <a:txBody>
                    <a:bodyPr/>
                    <a:lstStyle/>
                    <a:p>
                      <a:endParaRPr lang="en-GB"/>
                    </a:p>
                  </a:txBody>
                  <a:tcPr/>
                </a:tc>
                <a:extLst>
                  <a:ext uri="{0D108BD9-81ED-4DB2-BD59-A6C34878D82A}">
                    <a16:rowId xmlns:a16="http://schemas.microsoft.com/office/drawing/2014/main" val="458866209"/>
                  </a:ext>
                </a:extLst>
              </a:tr>
              <a:tr h="332623">
                <a:tc vMerge="1">
                  <a:txBody>
                    <a:bodyPr/>
                    <a:lstStyle/>
                    <a:p>
                      <a:endParaRPr lang="en-GB"/>
                    </a:p>
                  </a:txBody>
                  <a:tcPr/>
                </a:tc>
                <a:tc>
                  <a:txBody>
                    <a:bodyPr/>
                    <a:lstStyle/>
                    <a:p>
                      <a:pPr algn="ctr">
                        <a:lnSpc>
                          <a:spcPct val="150000"/>
                        </a:lnSpc>
                        <a:spcBef>
                          <a:spcPts val="1200"/>
                        </a:spcBef>
                        <a:spcAft>
                          <a:spcPts val="1200"/>
                        </a:spcAft>
                      </a:pPr>
                      <a:r>
                        <a:rPr lang="en-GB" sz="1600" b="1" kern="100" dirty="0">
                          <a:effectLst/>
                          <a:latin typeface="Calibri" panose="020F0502020204030204" pitchFamily="34" charset="0"/>
                          <a:cs typeface="Calibri" panose="020F0502020204030204" pitchFamily="34" charset="0"/>
                        </a:rPr>
                        <a:t>£/hr</a:t>
                      </a:r>
                      <a:endParaRPr lang="en-GB" sz="1600" b="1"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tc>
                <a:tc>
                  <a:txBody>
                    <a:bodyPr/>
                    <a:lstStyle/>
                    <a:p>
                      <a:pPr algn="ctr">
                        <a:lnSpc>
                          <a:spcPct val="150000"/>
                        </a:lnSpc>
                        <a:spcBef>
                          <a:spcPts val="1200"/>
                        </a:spcBef>
                        <a:spcAft>
                          <a:spcPts val="1200"/>
                        </a:spcAft>
                      </a:pPr>
                      <a:r>
                        <a:rPr lang="en-GB" sz="1600" b="1" kern="100" dirty="0">
                          <a:effectLst/>
                          <a:latin typeface="Calibri" panose="020F0502020204030204" pitchFamily="34" charset="0"/>
                          <a:cs typeface="Calibri" panose="020F0502020204030204" pitchFamily="34" charset="0"/>
                        </a:rPr>
                        <a:t>%</a:t>
                      </a:r>
                      <a:endParaRPr lang="en-GB" sz="1600" b="1"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tc>
                <a:extLst>
                  <a:ext uri="{0D108BD9-81ED-4DB2-BD59-A6C34878D82A}">
                    <a16:rowId xmlns:a16="http://schemas.microsoft.com/office/drawing/2014/main" val="847261964"/>
                  </a:ext>
                </a:extLst>
              </a:tr>
              <a:tr h="381861">
                <a:tc>
                  <a:txBody>
                    <a:bodyPr/>
                    <a:lstStyle/>
                    <a:p>
                      <a:pPr>
                        <a:lnSpc>
                          <a:spcPct val="150000"/>
                        </a:lnSpc>
                        <a:spcBef>
                          <a:spcPts val="1200"/>
                        </a:spcBef>
                        <a:spcAft>
                          <a:spcPts val="1200"/>
                        </a:spcAft>
                      </a:pPr>
                      <a:r>
                        <a:rPr lang="en-GB" sz="1400" kern="100" dirty="0">
                          <a:effectLst/>
                          <a:latin typeface="Calibri" panose="020F0502020204030204" pitchFamily="34" charset="0"/>
                          <a:cs typeface="Calibri" panose="020F0502020204030204" pitchFamily="34" charset="0"/>
                        </a:rPr>
                        <a:t>1. Managers, directors and senior officials</a:t>
                      </a:r>
                      <a:endParaRPr lang="en-GB" sz="14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tc>
                <a:tc>
                  <a:txBody>
                    <a:bodyPr/>
                    <a:lstStyle/>
                    <a:p>
                      <a:pPr algn="ctr">
                        <a:lnSpc>
                          <a:spcPct val="150000"/>
                        </a:lnSpc>
                        <a:spcBef>
                          <a:spcPts val="1200"/>
                        </a:spcBef>
                        <a:spcAft>
                          <a:spcPts val="1200"/>
                        </a:spcAft>
                      </a:pPr>
                      <a:r>
                        <a:rPr lang="en-GB" sz="1500" b="1" kern="100" dirty="0">
                          <a:effectLst/>
                          <a:latin typeface="Calibri" panose="020F0502020204030204" pitchFamily="34" charset="0"/>
                          <a:cs typeface="Calibri" panose="020F0502020204030204" pitchFamily="34" charset="0"/>
                        </a:rPr>
                        <a:t>1.52</a:t>
                      </a:r>
                      <a:endParaRPr lang="en-GB" sz="1500" b="1"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tc>
                  <a:txBody>
                    <a:bodyPr/>
                    <a:lstStyle/>
                    <a:p>
                      <a:pPr algn="ctr">
                        <a:lnSpc>
                          <a:spcPct val="150000"/>
                        </a:lnSpc>
                        <a:spcBef>
                          <a:spcPts val="1200"/>
                        </a:spcBef>
                        <a:spcAft>
                          <a:spcPts val="1200"/>
                        </a:spcAft>
                      </a:pPr>
                      <a:r>
                        <a:rPr lang="en-GB" sz="1500" b="1" kern="100" dirty="0">
                          <a:effectLst/>
                          <a:latin typeface="Calibri" panose="020F0502020204030204" pitchFamily="34" charset="0"/>
                          <a:cs typeface="Calibri" panose="020F0502020204030204" pitchFamily="34" charset="0"/>
                        </a:rPr>
                        <a:t>8.58</a:t>
                      </a:r>
                      <a:endParaRPr lang="en-GB" sz="1500" b="1"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extLst>
                  <a:ext uri="{0D108BD9-81ED-4DB2-BD59-A6C34878D82A}">
                    <a16:rowId xmlns:a16="http://schemas.microsoft.com/office/drawing/2014/main" val="2311154350"/>
                  </a:ext>
                </a:extLst>
              </a:tr>
              <a:tr h="381861">
                <a:tc>
                  <a:txBody>
                    <a:bodyPr/>
                    <a:lstStyle/>
                    <a:p>
                      <a:pPr>
                        <a:lnSpc>
                          <a:spcPct val="150000"/>
                        </a:lnSpc>
                        <a:spcBef>
                          <a:spcPts val="1200"/>
                        </a:spcBef>
                        <a:spcAft>
                          <a:spcPts val="1200"/>
                        </a:spcAft>
                      </a:pPr>
                      <a:r>
                        <a:rPr lang="en-GB" sz="1400" kern="100" dirty="0">
                          <a:effectLst/>
                          <a:latin typeface="Calibri" panose="020F0502020204030204" pitchFamily="34" charset="0"/>
                          <a:cs typeface="Calibri" panose="020F0502020204030204" pitchFamily="34" charset="0"/>
                        </a:rPr>
                        <a:t>2. Professional occupations</a:t>
                      </a:r>
                      <a:endParaRPr lang="en-GB" sz="14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tc>
                <a:tc>
                  <a:txBody>
                    <a:bodyPr/>
                    <a:lstStyle/>
                    <a:p>
                      <a:pPr algn="ctr">
                        <a:lnSpc>
                          <a:spcPct val="150000"/>
                        </a:lnSpc>
                        <a:spcBef>
                          <a:spcPts val="1200"/>
                        </a:spcBef>
                        <a:spcAft>
                          <a:spcPts val="1200"/>
                        </a:spcAft>
                      </a:pPr>
                      <a:r>
                        <a:rPr lang="en-GB" sz="1500" kern="100">
                          <a:effectLst/>
                          <a:latin typeface="Calibri" panose="020F0502020204030204" pitchFamily="34" charset="0"/>
                          <a:cs typeface="Calibri" panose="020F0502020204030204" pitchFamily="34" charset="0"/>
                        </a:rPr>
                        <a:t>0.74</a:t>
                      </a:r>
                      <a:endParaRPr lang="en-GB" sz="1500" kern="10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tc>
                  <a:txBody>
                    <a:bodyPr/>
                    <a:lstStyle/>
                    <a:p>
                      <a:pPr algn="ctr">
                        <a:lnSpc>
                          <a:spcPct val="150000"/>
                        </a:lnSpc>
                        <a:spcBef>
                          <a:spcPts val="1200"/>
                        </a:spcBef>
                        <a:spcAft>
                          <a:spcPts val="1200"/>
                        </a:spcAft>
                      </a:pPr>
                      <a:r>
                        <a:rPr lang="en-GB" sz="1500" kern="100">
                          <a:effectLst/>
                          <a:latin typeface="Calibri" panose="020F0502020204030204" pitchFamily="34" charset="0"/>
                          <a:cs typeface="Calibri" panose="020F0502020204030204" pitchFamily="34" charset="0"/>
                        </a:rPr>
                        <a:t>4.07</a:t>
                      </a:r>
                      <a:endParaRPr lang="en-GB" sz="1500" kern="10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extLst>
                  <a:ext uri="{0D108BD9-81ED-4DB2-BD59-A6C34878D82A}">
                    <a16:rowId xmlns:a16="http://schemas.microsoft.com/office/drawing/2014/main" val="2029643487"/>
                  </a:ext>
                </a:extLst>
              </a:tr>
              <a:tr h="381861">
                <a:tc>
                  <a:txBody>
                    <a:bodyPr/>
                    <a:lstStyle/>
                    <a:p>
                      <a:pPr>
                        <a:lnSpc>
                          <a:spcPct val="150000"/>
                        </a:lnSpc>
                        <a:spcBef>
                          <a:spcPts val="1200"/>
                        </a:spcBef>
                        <a:spcAft>
                          <a:spcPts val="1200"/>
                        </a:spcAft>
                      </a:pPr>
                      <a:r>
                        <a:rPr lang="en-GB" sz="1400" kern="100" dirty="0">
                          <a:effectLst/>
                          <a:latin typeface="Calibri" panose="020F0502020204030204" pitchFamily="34" charset="0"/>
                          <a:cs typeface="Calibri" panose="020F0502020204030204" pitchFamily="34" charset="0"/>
                        </a:rPr>
                        <a:t>3. Associate professional occupations</a:t>
                      </a:r>
                      <a:endParaRPr lang="en-GB" sz="14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tc>
                <a:tc>
                  <a:txBody>
                    <a:bodyPr/>
                    <a:lstStyle/>
                    <a:p>
                      <a:pPr algn="ctr">
                        <a:lnSpc>
                          <a:spcPct val="150000"/>
                        </a:lnSpc>
                        <a:spcBef>
                          <a:spcPts val="1200"/>
                        </a:spcBef>
                        <a:spcAft>
                          <a:spcPts val="1200"/>
                        </a:spcAft>
                      </a:pPr>
                      <a:r>
                        <a:rPr lang="en-GB" sz="1500" kern="100" dirty="0">
                          <a:effectLst/>
                          <a:latin typeface="Calibri" panose="020F0502020204030204" pitchFamily="34" charset="0"/>
                          <a:cs typeface="Calibri" panose="020F0502020204030204" pitchFamily="34" charset="0"/>
                        </a:rPr>
                        <a:t>0.58</a:t>
                      </a:r>
                      <a:endParaRPr lang="en-GB" sz="15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tc>
                  <a:txBody>
                    <a:bodyPr/>
                    <a:lstStyle/>
                    <a:p>
                      <a:pPr algn="ctr">
                        <a:lnSpc>
                          <a:spcPct val="150000"/>
                        </a:lnSpc>
                        <a:spcBef>
                          <a:spcPts val="1200"/>
                        </a:spcBef>
                        <a:spcAft>
                          <a:spcPts val="1200"/>
                        </a:spcAft>
                      </a:pPr>
                      <a:r>
                        <a:rPr lang="en-GB" sz="1500" kern="100" dirty="0">
                          <a:effectLst/>
                          <a:latin typeface="Calibri" panose="020F0502020204030204" pitchFamily="34" charset="0"/>
                          <a:cs typeface="Calibri" panose="020F0502020204030204" pitchFamily="34" charset="0"/>
                        </a:rPr>
                        <a:t>4.17</a:t>
                      </a:r>
                      <a:endParaRPr lang="en-GB" sz="15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extLst>
                  <a:ext uri="{0D108BD9-81ED-4DB2-BD59-A6C34878D82A}">
                    <a16:rowId xmlns:a16="http://schemas.microsoft.com/office/drawing/2014/main" val="4286160410"/>
                  </a:ext>
                </a:extLst>
              </a:tr>
              <a:tr h="381861">
                <a:tc>
                  <a:txBody>
                    <a:bodyPr/>
                    <a:lstStyle/>
                    <a:p>
                      <a:pPr>
                        <a:lnSpc>
                          <a:spcPct val="150000"/>
                        </a:lnSpc>
                        <a:spcBef>
                          <a:spcPts val="1200"/>
                        </a:spcBef>
                        <a:spcAft>
                          <a:spcPts val="1200"/>
                        </a:spcAft>
                      </a:pPr>
                      <a:r>
                        <a:rPr lang="en-GB" sz="1400" kern="100" dirty="0">
                          <a:effectLst/>
                          <a:latin typeface="Calibri" panose="020F0502020204030204" pitchFamily="34" charset="0"/>
                          <a:cs typeface="Calibri" panose="020F0502020204030204" pitchFamily="34" charset="0"/>
                        </a:rPr>
                        <a:t>4. Administrative and secretarial occupations</a:t>
                      </a:r>
                      <a:endParaRPr lang="en-GB" sz="14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tc>
                <a:tc>
                  <a:txBody>
                    <a:bodyPr/>
                    <a:lstStyle/>
                    <a:p>
                      <a:pPr algn="ctr">
                        <a:lnSpc>
                          <a:spcPct val="150000"/>
                        </a:lnSpc>
                        <a:spcBef>
                          <a:spcPts val="1200"/>
                        </a:spcBef>
                        <a:spcAft>
                          <a:spcPts val="1200"/>
                        </a:spcAft>
                      </a:pPr>
                      <a:r>
                        <a:rPr lang="en-GB" sz="1500" kern="100" dirty="0">
                          <a:effectLst/>
                          <a:latin typeface="Calibri" panose="020F0502020204030204" pitchFamily="34" charset="0"/>
                          <a:cs typeface="Calibri" panose="020F0502020204030204" pitchFamily="34" charset="0"/>
                        </a:rPr>
                        <a:t>0.36</a:t>
                      </a:r>
                      <a:endParaRPr lang="en-GB" sz="15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tc>
                  <a:txBody>
                    <a:bodyPr/>
                    <a:lstStyle/>
                    <a:p>
                      <a:pPr algn="ctr">
                        <a:lnSpc>
                          <a:spcPct val="150000"/>
                        </a:lnSpc>
                        <a:spcBef>
                          <a:spcPts val="1200"/>
                        </a:spcBef>
                        <a:spcAft>
                          <a:spcPts val="1200"/>
                        </a:spcAft>
                      </a:pPr>
                      <a:r>
                        <a:rPr lang="en-GB" sz="1500" kern="100" dirty="0">
                          <a:effectLst/>
                          <a:latin typeface="Calibri" panose="020F0502020204030204" pitchFamily="34" charset="0"/>
                          <a:cs typeface="Calibri" panose="020F0502020204030204" pitchFamily="34" charset="0"/>
                        </a:rPr>
                        <a:t>3.65</a:t>
                      </a:r>
                      <a:endParaRPr lang="en-GB" sz="15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extLst>
                  <a:ext uri="{0D108BD9-81ED-4DB2-BD59-A6C34878D82A}">
                    <a16:rowId xmlns:a16="http://schemas.microsoft.com/office/drawing/2014/main" val="3976877034"/>
                  </a:ext>
                </a:extLst>
              </a:tr>
              <a:tr h="381861">
                <a:tc>
                  <a:txBody>
                    <a:bodyPr/>
                    <a:lstStyle/>
                    <a:p>
                      <a:pPr>
                        <a:lnSpc>
                          <a:spcPct val="150000"/>
                        </a:lnSpc>
                        <a:spcBef>
                          <a:spcPts val="1200"/>
                        </a:spcBef>
                        <a:spcAft>
                          <a:spcPts val="1200"/>
                        </a:spcAft>
                      </a:pPr>
                      <a:r>
                        <a:rPr lang="en-GB" sz="1400" kern="100" dirty="0">
                          <a:effectLst/>
                          <a:latin typeface="Calibri" panose="020F0502020204030204" pitchFamily="34" charset="0"/>
                          <a:cs typeface="Calibri" panose="020F0502020204030204" pitchFamily="34" charset="0"/>
                        </a:rPr>
                        <a:t>5. Skilled trades occupations</a:t>
                      </a:r>
                      <a:endParaRPr lang="en-GB" sz="14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tc>
                <a:tc>
                  <a:txBody>
                    <a:bodyPr/>
                    <a:lstStyle/>
                    <a:p>
                      <a:pPr algn="ctr">
                        <a:lnSpc>
                          <a:spcPct val="150000"/>
                        </a:lnSpc>
                        <a:spcBef>
                          <a:spcPts val="1200"/>
                        </a:spcBef>
                        <a:spcAft>
                          <a:spcPts val="1200"/>
                        </a:spcAft>
                      </a:pPr>
                      <a:r>
                        <a:rPr lang="en-GB" sz="1500" kern="100">
                          <a:effectLst/>
                          <a:latin typeface="Calibri" panose="020F0502020204030204" pitchFamily="34" charset="0"/>
                          <a:cs typeface="Calibri" panose="020F0502020204030204" pitchFamily="34" charset="0"/>
                        </a:rPr>
                        <a:t>0.00</a:t>
                      </a:r>
                      <a:endParaRPr lang="en-GB" sz="1500" kern="10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tc>
                  <a:txBody>
                    <a:bodyPr/>
                    <a:lstStyle/>
                    <a:p>
                      <a:pPr algn="ctr">
                        <a:lnSpc>
                          <a:spcPct val="150000"/>
                        </a:lnSpc>
                        <a:spcBef>
                          <a:spcPts val="1200"/>
                        </a:spcBef>
                        <a:spcAft>
                          <a:spcPts val="1200"/>
                        </a:spcAft>
                      </a:pPr>
                      <a:r>
                        <a:rPr lang="en-GB" sz="1500" kern="100" dirty="0">
                          <a:effectLst/>
                          <a:latin typeface="Calibri" panose="020F0502020204030204" pitchFamily="34" charset="0"/>
                          <a:cs typeface="Calibri" panose="020F0502020204030204" pitchFamily="34" charset="0"/>
                        </a:rPr>
                        <a:t>0.00</a:t>
                      </a:r>
                      <a:endParaRPr lang="en-GB" sz="15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extLst>
                  <a:ext uri="{0D108BD9-81ED-4DB2-BD59-A6C34878D82A}">
                    <a16:rowId xmlns:a16="http://schemas.microsoft.com/office/drawing/2014/main" val="2100643584"/>
                  </a:ext>
                </a:extLst>
              </a:tr>
              <a:tr h="381861">
                <a:tc>
                  <a:txBody>
                    <a:bodyPr/>
                    <a:lstStyle/>
                    <a:p>
                      <a:pPr>
                        <a:lnSpc>
                          <a:spcPct val="150000"/>
                        </a:lnSpc>
                        <a:spcBef>
                          <a:spcPts val="1200"/>
                        </a:spcBef>
                        <a:spcAft>
                          <a:spcPts val="1200"/>
                        </a:spcAft>
                      </a:pPr>
                      <a:r>
                        <a:rPr lang="en-GB" sz="1400" kern="100" dirty="0">
                          <a:effectLst/>
                          <a:latin typeface="Calibri" panose="020F0502020204030204" pitchFamily="34" charset="0"/>
                          <a:cs typeface="Calibri" panose="020F0502020204030204" pitchFamily="34" charset="0"/>
                        </a:rPr>
                        <a:t>6. Caring, leisure and other service occupations</a:t>
                      </a:r>
                      <a:endParaRPr lang="en-GB" sz="14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tc>
                <a:tc>
                  <a:txBody>
                    <a:bodyPr/>
                    <a:lstStyle/>
                    <a:p>
                      <a:pPr algn="ctr">
                        <a:lnSpc>
                          <a:spcPct val="150000"/>
                        </a:lnSpc>
                        <a:spcBef>
                          <a:spcPts val="1200"/>
                        </a:spcBef>
                        <a:spcAft>
                          <a:spcPts val="1200"/>
                        </a:spcAft>
                      </a:pPr>
                      <a:r>
                        <a:rPr lang="en-GB" sz="1500" kern="100" dirty="0">
                          <a:effectLst/>
                          <a:latin typeface="Calibri" panose="020F0502020204030204" pitchFamily="34" charset="0"/>
                          <a:cs typeface="Calibri" panose="020F0502020204030204" pitchFamily="34" charset="0"/>
                        </a:rPr>
                        <a:t>-0.10</a:t>
                      </a:r>
                      <a:endParaRPr lang="en-GB" sz="15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tc>
                  <a:txBody>
                    <a:bodyPr/>
                    <a:lstStyle/>
                    <a:p>
                      <a:pPr algn="ctr">
                        <a:lnSpc>
                          <a:spcPct val="150000"/>
                        </a:lnSpc>
                        <a:spcBef>
                          <a:spcPts val="1200"/>
                        </a:spcBef>
                        <a:spcAft>
                          <a:spcPts val="1200"/>
                        </a:spcAft>
                      </a:pPr>
                      <a:r>
                        <a:rPr lang="en-GB" sz="1500" kern="100" dirty="0">
                          <a:effectLst/>
                          <a:latin typeface="Calibri" panose="020F0502020204030204" pitchFamily="34" charset="0"/>
                          <a:cs typeface="Calibri" panose="020F0502020204030204" pitchFamily="34" charset="0"/>
                        </a:rPr>
                        <a:t>-1.26</a:t>
                      </a:r>
                      <a:endParaRPr lang="en-GB" sz="15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extLst>
                  <a:ext uri="{0D108BD9-81ED-4DB2-BD59-A6C34878D82A}">
                    <a16:rowId xmlns:a16="http://schemas.microsoft.com/office/drawing/2014/main" val="3929314024"/>
                  </a:ext>
                </a:extLst>
              </a:tr>
              <a:tr h="381861">
                <a:tc>
                  <a:txBody>
                    <a:bodyPr/>
                    <a:lstStyle/>
                    <a:p>
                      <a:pPr>
                        <a:lnSpc>
                          <a:spcPct val="150000"/>
                        </a:lnSpc>
                        <a:spcBef>
                          <a:spcPts val="1200"/>
                        </a:spcBef>
                        <a:spcAft>
                          <a:spcPts val="1200"/>
                        </a:spcAft>
                      </a:pPr>
                      <a:r>
                        <a:rPr lang="en-GB" sz="1400" kern="100" dirty="0">
                          <a:effectLst/>
                          <a:latin typeface="Calibri" panose="020F0502020204030204" pitchFamily="34" charset="0"/>
                          <a:cs typeface="Calibri" panose="020F0502020204030204" pitchFamily="34" charset="0"/>
                        </a:rPr>
                        <a:t>7. Sales and customer service occupations</a:t>
                      </a:r>
                      <a:endParaRPr lang="en-GB" sz="14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tc>
                <a:tc>
                  <a:txBody>
                    <a:bodyPr/>
                    <a:lstStyle/>
                    <a:p>
                      <a:pPr algn="ctr">
                        <a:lnSpc>
                          <a:spcPct val="150000"/>
                        </a:lnSpc>
                        <a:spcBef>
                          <a:spcPts val="1200"/>
                        </a:spcBef>
                        <a:spcAft>
                          <a:spcPts val="1200"/>
                        </a:spcAft>
                      </a:pPr>
                      <a:r>
                        <a:rPr lang="en-GB" sz="1500" kern="100" dirty="0">
                          <a:effectLst/>
                          <a:latin typeface="Calibri" panose="020F0502020204030204" pitchFamily="34" charset="0"/>
                          <a:cs typeface="Calibri" panose="020F0502020204030204" pitchFamily="34" charset="0"/>
                        </a:rPr>
                        <a:t>-0.05</a:t>
                      </a:r>
                      <a:endParaRPr lang="en-GB" sz="15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tc>
                  <a:txBody>
                    <a:bodyPr/>
                    <a:lstStyle/>
                    <a:p>
                      <a:pPr algn="ctr">
                        <a:lnSpc>
                          <a:spcPct val="150000"/>
                        </a:lnSpc>
                        <a:spcBef>
                          <a:spcPts val="1200"/>
                        </a:spcBef>
                        <a:spcAft>
                          <a:spcPts val="1200"/>
                        </a:spcAft>
                      </a:pPr>
                      <a:r>
                        <a:rPr lang="en-GB" sz="1500" kern="100" dirty="0">
                          <a:effectLst/>
                          <a:latin typeface="Calibri" panose="020F0502020204030204" pitchFamily="34" charset="0"/>
                          <a:cs typeface="Calibri" panose="020F0502020204030204" pitchFamily="34" charset="0"/>
                        </a:rPr>
                        <a:t>-0.69</a:t>
                      </a:r>
                      <a:endParaRPr lang="en-GB" sz="15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extLst>
                  <a:ext uri="{0D108BD9-81ED-4DB2-BD59-A6C34878D82A}">
                    <a16:rowId xmlns:a16="http://schemas.microsoft.com/office/drawing/2014/main" val="3753563736"/>
                  </a:ext>
                </a:extLst>
              </a:tr>
              <a:tr h="381861">
                <a:tc>
                  <a:txBody>
                    <a:bodyPr/>
                    <a:lstStyle/>
                    <a:p>
                      <a:pPr>
                        <a:lnSpc>
                          <a:spcPct val="150000"/>
                        </a:lnSpc>
                        <a:spcBef>
                          <a:spcPts val="1200"/>
                        </a:spcBef>
                        <a:spcAft>
                          <a:spcPts val="1200"/>
                        </a:spcAft>
                      </a:pPr>
                      <a:r>
                        <a:rPr lang="en-GB" sz="1400" kern="100" dirty="0">
                          <a:effectLst/>
                          <a:latin typeface="Calibri" panose="020F0502020204030204" pitchFamily="34" charset="0"/>
                          <a:cs typeface="Calibri" panose="020F0502020204030204" pitchFamily="34" charset="0"/>
                        </a:rPr>
                        <a:t>8. Process, plant and machine operatives</a:t>
                      </a:r>
                      <a:endParaRPr lang="en-GB" sz="14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tc>
                <a:tc>
                  <a:txBody>
                    <a:bodyPr/>
                    <a:lstStyle/>
                    <a:p>
                      <a:pPr algn="ctr">
                        <a:lnSpc>
                          <a:spcPct val="150000"/>
                        </a:lnSpc>
                        <a:spcBef>
                          <a:spcPts val="1200"/>
                        </a:spcBef>
                        <a:spcAft>
                          <a:spcPts val="1200"/>
                        </a:spcAft>
                      </a:pPr>
                      <a:r>
                        <a:rPr lang="en-GB" sz="1500" b="1" kern="100">
                          <a:effectLst/>
                          <a:latin typeface="Calibri" panose="020F0502020204030204" pitchFamily="34" charset="0"/>
                          <a:cs typeface="Calibri" panose="020F0502020204030204" pitchFamily="34" charset="0"/>
                        </a:rPr>
                        <a:t>0.60</a:t>
                      </a:r>
                      <a:endParaRPr lang="en-GB" sz="1500" b="1" kern="10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tc>
                  <a:txBody>
                    <a:bodyPr/>
                    <a:lstStyle/>
                    <a:p>
                      <a:pPr algn="ctr">
                        <a:lnSpc>
                          <a:spcPct val="150000"/>
                        </a:lnSpc>
                        <a:spcBef>
                          <a:spcPts val="1200"/>
                        </a:spcBef>
                        <a:spcAft>
                          <a:spcPts val="1200"/>
                        </a:spcAft>
                      </a:pPr>
                      <a:r>
                        <a:rPr lang="en-GB" sz="1500" b="1" kern="100" dirty="0">
                          <a:effectLst/>
                          <a:latin typeface="Calibri" panose="020F0502020204030204" pitchFamily="34" charset="0"/>
                          <a:cs typeface="Calibri" panose="020F0502020204030204" pitchFamily="34" charset="0"/>
                        </a:rPr>
                        <a:t>6.81</a:t>
                      </a:r>
                      <a:endParaRPr lang="en-GB" sz="1500" b="1"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extLst>
                  <a:ext uri="{0D108BD9-81ED-4DB2-BD59-A6C34878D82A}">
                    <a16:rowId xmlns:a16="http://schemas.microsoft.com/office/drawing/2014/main" val="3993715074"/>
                  </a:ext>
                </a:extLst>
              </a:tr>
              <a:tr h="381861">
                <a:tc>
                  <a:txBody>
                    <a:bodyPr/>
                    <a:lstStyle/>
                    <a:p>
                      <a:pPr>
                        <a:lnSpc>
                          <a:spcPct val="150000"/>
                        </a:lnSpc>
                        <a:spcBef>
                          <a:spcPts val="1200"/>
                        </a:spcBef>
                        <a:spcAft>
                          <a:spcPts val="1200"/>
                        </a:spcAft>
                      </a:pPr>
                      <a:r>
                        <a:rPr lang="en-GB" sz="1400" kern="100" dirty="0">
                          <a:effectLst/>
                          <a:latin typeface="Calibri" panose="020F0502020204030204" pitchFamily="34" charset="0"/>
                          <a:cs typeface="Calibri" panose="020F0502020204030204" pitchFamily="34" charset="0"/>
                        </a:rPr>
                        <a:t>9. Elementary occupations</a:t>
                      </a:r>
                      <a:endParaRPr lang="en-GB" sz="14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tc>
                <a:tc>
                  <a:txBody>
                    <a:bodyPr/>
                    <a:lstStyle/>
                    <a:p>
                      <a:pPr algn="ctr">
                        <a:lnSpc>
                          <a:spcPct val="150000"/>
                        </a:lnSpc>
                        <a:spcBef>
                          <a:spcPts val="1200"/>
                        </a:spcBef>
                        <a:spcAft>
                          <a:spcPts val="1200"/>
                        </a:spcAft>
                      </a:pPr>
                      <a:r>
                        <a:rPr lang="en-GB" sz="1500" kern="100">
                          <a:effectLst/>
                          <a:latin typeface="Calibri" panose="020F0502020204030204" pitchFamily="34" charset="0"/>
                          <a:cs typeface="Calibri" panose="020F0502020204030204" pitchFamily="34" charset="0"/>
                        </a:rPr>
                        <a:t>-0.02</a:t>
                      </a:r>
                      <a:endParaRPr lang="en-GB" sz="1500" kern="10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tc>
                  <a:txBody>
                    <a:bodyPr/>
                    <a:lstStyle/>
                    <a:p>
                      <a:pPr algn="ctr">
                        <a:lnSpc>
                          <a:spcPct val="150000"/>
                        </a:lnSpc>
                        <a:spcBef>
                          <a:spcPts val="1200"/>
                        </a:spcBef>
                        <a:spcAft>
                          <a:spcPts val="1200"/>
                        </a:spcAft>
                      </a:pPr>
                      <a:r>
                        <a:rPr lang="en-GB" sz="1500" kern="100" dirty="0">
                          <a:effectLst/>
                          <a:latin typeface="Calibri" panose="020F0502020204030204" pitchFamily="34" charset="0"/>
                          <a:cs typeface="Calibri" panose="020F0502020204030204" pitchFamily="34" charset="0"/>
                        </a:rPr>
                        <a:t>-0.26</a:t>
                      </a:r>
                      <a:endParaRPr lang="en-GB" sz="15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extLst>
                  <a:ext uri="{0D108BD9-81ED-4DB2-BD59-A6C34878D82A}">
                    <a16:rowId xmlns:a16="http://schemas.microsoft.com/office/drawing/2014/main" val="3093460692"/>
                  </a:ext>
                </a:extLst>
              </a:tr>
              <a:tr h="381861">
                <a:tc>
                  <a:txBody>
                    <a:bodyPr/>
                    <a:lstStyle/>
                    <a:p>
                      <a:pPr algn="r">
                        <a:lnSpc>
                          <a:spcPct val="150000"/>
                        </a:lnSpc>
                        <a:spcBef>
                          <a:spcPts val="1200"/>
                        </a:spcBef>
                        <a:spcAft>
                          <a:spcPts val="1200"/>
                        </a:spcAft>
                      </a:pPr>
                      <a:r>
                        <a:rPr lang="en-GB" sz="1400" kern="100" dirty="0">
                          <a:effectLst/>
                          <a:latin typeface="Calibri" panose="020F0502020204030204" pitchFamily="34" charset="0"/>
                          <a:cs typeface="Calibri" panose="020F0502020204030204" pitchFamily="34" charset="0"/>
                        </a:rPr>
                        <a:t>All Occupations</a:t>
                      </a:r>
                      <a:endParaRPr lang="en-GB" sz="14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tc>
                <a:tc>
                  <a:txBody>
                    <a:bodyPr/>
                    <a:lstStyle/>
                    <a:p>
                      <a:pPr algn="ctr">
                        <a:lnSpc>
                          <a:spcPct val="150000"/>
                        </a:lnSpc>
                        <a:spcBef>
                          <a:spcPts val="1200"/>
                        </a:spcBef>
                        <a:spcAft>
                          <a:spcPts val="1200"/>
                        </a:spcAft>
                      </a:pPr>
                      <a:r>
                        <a:rPr lang="en-GB" sz="1500" kern="100" dirty="0">
                          <a:effectLst/>
                          <a:latin typeface="Calibri" panose="020F0502020204030204" pitchFamily="34" charset="0"/>
                          <a:cs typeface="Calibri" panose="020F0502020204030204" pitchFamily="34" charset="0"/>
                        </a:rPr>
                        <a:t>0.96</a:t>
                      </a:r>
                      <a:endParaRPr lang="en-GB" sz="15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tc>
                  <a:txBody>
                    <a:bodyPr/>
                    <a:lstStyle/>
                    <a:p>
                      <a:pPr algn="ctr">
                        <a:lnSpc>
                          <a:spcPct val="150000"/>
                        </a:lnSpc>
                        <a:spcBef>
                          <a:spcPts val="1200"/>
                        </a:spcBef>
                        <a:spcAft>
                          <a:spcPts val="1200"/>
                        </a:spcAft>
                      </a:pPr>
                      <a:r>
                        <a:rPr lang="en-GB" sz="1500" kern="100" dirty="0">
                          <a:effectLst/>
                          <a:latin typeface="Calibri" panose="020F0502020204030204" pitchFamily="34" charset="0"/>
                          <a:cs typeface="Calibri" panose="020F0502020204030204" pitchFamily="34" charset="0"/>
                        </a:rPr>
                        <a:t>9.38</a:t>
                      </a:r>
                      <a:endParaRPr lang="en-GB" sz="1500" kern="100" dirty="0">
                        <a:effectLst/>
                        <a:latin typeface="Calibri" panose="020F0502020204030204" pitchFamily="34" charset="0"/>
                        <a:ea typeface="Calibri" panose="020F0502020204030204" pitchFamily="34" charset="0"/>
                        <a:cs typeface="Calibri" panose="020F0502020204030204" pitchFamily="34" charset="0"/>
                      </a:endParaRPr>
                    </a:p>
                  </a:txBody>
                  <a:tcPr marL="57167" marR="57167" marT="0" marB="0" anchor="ctr"/>
                </a:tc>
                <a:extLst>
                  <a:ext uri="{0D108BD9-81ED-4DB2-BD59-A6C34878D82A}">
                    <a16:rowId xmlns:a16="http://schemas.microsoft.com/office/drawing/2014/main" val="1873323501"/>
                  </a:ext>
                </a:extLst>
              </a:tr>
            </a:tbl>
          </a:graphicData>
        </a:graphic>
      </p:graphicFrame>
      <p:sp>
        <p:nvSpPr>
          <p:cNvPr id="5" name="TextBox 4">
            <a:extLst>
              <a:ext uri="{FF2B5EF4-FFF2-40B4-BE49-F238E27FC236}">
                <a16:creationId xmlns:a16="http://schemas.microsoft.com/office/drawing/2014/main" id="{340C0FBD-04CE-24A1-2390-1773361D612C}"/>
              </a:ext>
            </a:extLst>
          </p:cNvPr>
          <p:cNvSpPr txBox="1"/>
          <p:nvPr/>
        </p:nvSpPr>
        <p:spPr>
          <a:xfrm>
            <a:off x="537455" y="6286230"/>
            <a:ext cx="8507107" cy="297454"/>
          </a:xfrm>
          <a:prstGeom prst="rect">
            <a:avLst/>
          </a:prstGeom>
          <a:noFill/>
        </p:spPr>
        <p:txBody>
          <a:bodyPr wrap="square" rtlCol="0">
            <a:spAutoFit/>
          </a:bodyPr>
          <a:lstStyle/>
          <a:p>
            <a:r>
              <a:rPr lang="en-GB" sz="1333" dirty="0">
                <a:latin typeface="Calibri" panose="020F0502020204030204" pitchFamily="34" charset="0"/>
                <a:cs typeface="Calibri" panose="020F0502020204030204" pitchFamily="34" charset="0"/>
              </a:rPr>
              <a:t>*https://www.ons.gov.uk/methodology/classificationsandstandards/standardoccupationalclassificationsoc/soc2010NS?</a:t>
            </a:r>
          </a:p>
        </p:txBody>
      </p:sp>
      <p:pic>
        <p:nvPicPr>
          <p:cNvPr id="3" name="Picture 2">
            <a:extLst>
              <a:ext uri="{FF2B5EF4-FFF2-40B4-BE49-F238E27FC236}">
                <a16:creationId xmlns:a16="http://schemas.microsoft.com/office/drawing/2014/main" id="{F6B0F847-3C5E-8F1C-D9CC-40BF3E758FF4}"/>
              </a:ext>
            </a:extLst>
          </p:cNvPr>
          <p:cNvPicPr>
            <a:picLocks noChangeAspect="1"/>
          </p:cNvPicPr>
          <p:nvPr/>
        </p:nvPicPr>
        <p:blipFill rotWithShape="1">
          <a:blip r:embed="rId2">
            <a:extLst>
              <a:ext uri="{28A0092B-C50C-407E-A947-70E740481C1C}">
                <a14:useLocalDpi xmlns:a14="http://schemas.microsoft.com/office/drawing/2010/main" val="0"/>
              </a:ext>
            </a:extLst>
          </a:blip>
          <a:srcRect l="27479" t="-202" r="26890" b="-1010"/>
          <a:stretch/>
        </p:blipFill>
        <p:spPr>
          <a:xfrm>
            <a:off x="7674188" y="1286326"/>
            <a:ext cx="3837768" cy="4930055"/>
          </a:xfrm>
          <a:prstGeom prst="rect">
            <a:avLst/>
          </a:prstGeom>
        </p:spPr>
      </p:pic>
    </p:spTree>
    <p:extLst>
      <p:ext uri="{BB962C8B-B14F-4D97-AF65-F5344CB8AC3E}">
        <p14:creationId xmlns:p14="http://schemas.microsoft.com/office/powerpoint/2010/main" val="19375697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47B87-46B1-1F1F-D1F8-6639F6A3A203}"/>
              </a:ext>
            </a:extLst>
          </p:cNvPr>
          <p:cNvSpPr>
            <a:spLocks noGrp="1"/>
          </p:cNvSpPr>
          <p:nvPr>
            <p:ph type="title"/>
          </p:nvPr>
        </p:nvSpPr>
        <p:spPr>
          <a:xfrm>
            <a:off x="503460" y="464833"/>
            <a:ext cx="8302289" cy="615900"/>
          </a:xfrm>
        </p:spPr>
        <p:txBody>
          <a:bodyPr/>
          <a:lstStyle/>
          <a:p>
            <a:r>
              <a:rPr lang="en-GB" dirty="0"/>
              <a:t>Disability Flows</a:t>
            </a:r>
          </a:p>
        </p:txBody>
      </p:sp>
      <p:pic>
        <p:nvPicPr>
          <p:cNvPr id="3" name="Picture 2">
            <a:extLst>
              <a:ext uri="{FF2B5EF4-FFF2-40B4-BE49-F238E27FC236}">
                <a16:creationId xmlns:a16="http://schemas.microsoft.com/office/drawing/2014/main" id="{B8533638-2AF2-9968-C837-2AA1ABF0D0D8}"/>
              </a:ext>
            </a:extLst>
          </p:cNvPr>
          <p:cNvPicPr>
            <a:picLocks noChangeAspect="1"/>
          </p:cNvPicPr>
          <p:nvPr/>
        </p:nvPicPr>
        <p:blipFill>
          <a:blip r:embed="rId2"/>
          <a:stretch>
            <a:fillRect/>
          </a:stretch>
        </p:blipFill>
        <p:spPr>
          <a:xfrm>
            <a:off x="7083245" y="1215675"/>
            <a:ext cx="4457115" cy="2874816"/>
          </a:xfrm>
          <a:prstGeom prst="rect">
            <a:avLst/>
          </a:prstGeom>
        </p:spPr>
      </p:pic>
      <p:sp>
        <p:nvSpPr>
          <p:cNvPr id="4" name="TextBox 3">
            <a:extLst>
              <a:ext uri="{FF2B5EF4-FFF2-40B4-BE49-F238E27FC236}">
                <a16:creationId xmlns:a16="http://schemas.microsoft.com/office/drawing/2014/main" id="{6D34901F-FB0B-93C9-704A-C497879733C8}"/>
              </a:ext>
            </a:extLst>
          </p:cNvPr>
          <p:cNvSpPr txBox="1"/>
          <p:nvPr/>
        </p:nvSpPr>
        <p:spPr>
          <a:xfrm>
            <a:off x="503460" y="6267808"/>
            <a:ext cx="7106433" cy="318100"/>
          </a:xfrm>
          <a:prstGeom prst="rect">
            <a:avLst/>
          </a:prstGeom>
          <a:noFill/>
        </p:spPr>
        <p:txBody>
          <a:bodyPr wrap="square" rtlCol="0">
            <a:spAutoFit/>
          </a:bodyPr>
          <a:lstStyle/>
          <a:p>
            <a:r>
              <a:rPr lang="en-GB" sz="1467" dirty="0"/>
              <a:t>Source: ONS ‘Employment of Disabled People’, Table FLW001.</a:t>
            </a:r>
          </a:p>
        </p:txBody>
      </p:sp>
      <p:sp>
        <p:nvSpPr>
          <p:cNvPr id="5" name="Content Placeholder 2">
            <a:extLst>
              <a:ext uri="{FF2B5EF4-FFF2-40B4-BE49-F238E27FC236}">
                <a16:creationId xmlns:a16="http://schemas.microsoft.com/office/drawing/2014/main" id="{74320FFF-1A57-38DF-BC43-E7369F0186CC}"/>
              </a:ext>
            </a:extLst>
          </p:cNvPr>
          <p:cNvSpPr txBox="1">
            <a:spLocks/>
          </p:cNvSpPr>
          <p:nvPr/>
        </p:nvSpPr>
        <p:spPr>
          <a:xfrm>
            <a:off x="6810704" y="4162096"/>
            <a:ext cx="5114075" cy="1666683"/>
          </a:xfrm>
          <a:prstGeom prst="rect">
            <a:avLst/>
          </a:prstGeom>
        </p:spPr>
        <p:txBody>
          <a:bodyPr/>
          <a:lstStyle>
            <a:lvl1pPr marL="103967" indent="-103967" algn="l" defTabSz="415869" rtl="0" eaLnBrk="1" latinLnBrk="0" hangingPunct="1">
              <a:lnSpc>
                <a:spcPct val="90000"/>
              </a:lnSpc>
              <a:spcBef>
                <a:spcPts val="455"/>
              </a:spcBef>
              <a:buFont typeface="Arial" panose="020B0604020202020204" pitchFamily="34" charset="0"/>
              <a:buChar char="•"/>
              <a:defRPr sz="1273" kern="1200">
                <a:solidFill>
                  <a:schemeClr val="tx1"/>
                </a:solidFill>
                <a:latin typeface="+mn-lt"/>
                <a:ea typeface="+mn-ea"/>
                <a:cs typeface="+mn-cs"/>
              </a:defRPr>
            </a:lvl1pPr>
            <a:lvl2pPr marL="311902" indent="-103967" algn="l" defTabSz="415869" rtl="0" eaLnBrk="1" latinLnBrk="0" hangingPunct="1">
              <a:lnSpc>
                <a:spcPct val="90000"/>
              </a:lnSpc>
              <a:spcBef>
                <a:spcPts val="227"/>
              </a:spcBef>
              <a:buFont typeface="Arial" panose="020B0604020202020204" pitchFamily="34" charset="0"/>
              <a:buChar char="•"/>
              <a:defRPr sz="1092" kern="1200">
                <a:solidFill>
                  <a:schemeClr val="tx1"/>
                </a:solidFill>
                <a:latin typeface="+mn-lt"/>
                <a:ea typeface="+mn-ea"/>
                <a:cs typeface="+mn-cs"/>
              </a:defRPr>
            </a:lvl2pPr>
            <a:lvl3pPr marL="519836" indent="-103967" algn="l" defTabSz="415869" rtl="0" eaLnBrk="1" latinLnBrk="0" hangingPunct="1">
              <a:lnSpc>
                <a:spcPct val="90000"/>
              </a:lnSpc>
              <a:spcBef>
                <a:spcPts val="227"/>
              </a:spcBef>
              <a:buFont typeface="Arial" panose="020B0604020202020204" pitchFamily="34" charset="0"/>
              <a:buChar char="•"/>
              <a:defRPr sz="910" kern="1200">
                <a:solidFill>
                  <a:schemeClr val="tx1"/>
                </a:solidFill>
                <a:latin typeface="+mn-lt"/>
                <a:ea typeface="+mn-ea"/>
                <a:cs typeface="+mn-cs"/>
              </a:defRPr>
            </a:lvl3pPr>
            <a:lvl4pPr marL="727771"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4pPr>
            <a:lvl5pPr marL="935706"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5pPr>
            <a:lvl6pPr marL="1143640"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6pPr>
            <a:lvl7pPr marL="1351575"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7pPr>
            <a:lvl8pPr marL="1559509"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8pPr>
            <a:lvl9pPr marL="1767444" indent="-103967" algn="l" defTabSz="415869" rtl="0" eaLnBrk="1" latinLnBrk="0" hangingPunct="1">
              <a:lnSpc>
                <a:spcPct val="90000"/>
              </a:lnSpc>
              <a:spcBef>
                <a:spcPts val="227"/>
              </a:spcBef>
              <a:buFont typeface="Arial" panose="020B0604020202020204" pitchFamily="34" charset="0"/>
              <a:buChar char="•"/>
              <a:defRPr sz="819" kern="1200">
                <a:solidFill>
                  <a:schemeClr val="tx1"/>
                </a:solidFill>
                <a:latin typeface="+mn-lt"/>
                <a:ea typeface="+mn-ea"/>
                <a:cs typeface="+mn-cs"/>
              </a:defRPr>
            </a:lvl9pPr>
          </a:lstStyle>
          <a:p>
            <a:r>
              <a:rPr lang="en-GB" sz="2133" dirty="0">
                <a:solidFill>
                  <a:srgbClr val="003C3B"/>
                </a:solidFill>
              </a:rPr>
              <a:t>From one year to the next…</a:t>
            </a:r>
          </a:p>
          <a:p>
            <a:endParaRPr lang="en-GB" sz="2133" dirty="0">
              <a:solidFill>
                <a:srgbClr val="003C3B"/>
              </a:solidFill>
            </a:endParaRPr>
          </a:p>
          <a:p>
            <a:r>
              <a:rPr lang="en-GB" sz="2133" dirty="0">
                <a:solidFill>
                  <a:srgbClr val="003C3B"/>
                </a:solidFill>
              </a:rPr>
              <a:t>Approximately 2.4m non-disabled people become disabled….</a:t>
            </a:r>
          </a:p>
          <a:p>
            <a:endParaRPr lang="en-GB" sz="2133" dirty="0">
              <a:solidFill>
                <a:srgbClr val="003C3B"/>
              </a:solidFill>
            </a:endParaRPr>
          </a:p>
          <a:p>
            <a:r>
              <a:rPr lang="en-GB" sz="2133" dirty="0">
                <a:solidFill>
                  <a:srgbClr val="003C3B"/>
                </a:solidFill>
              </a:rPr>
              <a:t>And 2.4m disabled people become non-disabled…</a:t>
            </a:r>
          </a:p>
        </p:txBody>
      </p:sp>
      <p:graphicFrame>
        <p:nvGraphicFramePr>
          <p:cNvPr id="6" name="Table 5">
            <a:extLst>
              <a:ext uri="{FF2B5EF4-FFF2-40B4-BE49-F238E27FC236}">
                <a16:creationId xmlns:a16="http://schemas.microsoft.com/office/drawing/2014/main" id="{91D69295-2680-DF82-1BC0-4BA8694D4234}"/>
              </a:ext>
            </a:extLst>
          </p:cNvPr>
          <p:cNvGraphicFramePr>
            <a:graphicFrameLocks noGrp="1"/>
          </p:cNvGraphicFramePr>
          <p:nvPr/>
        </p:nvGraphicFramePr>
        <p:xfrm>
          <a:off x="503459" y="3907529"/>
          <a:ext cx="5960404" cy="2290816"/>
        </p:xfrm>
        <a:graphic>
          <a:graphicData uri="http://schemas.openxmlformats.org/drawingml/2006/table">
            <a:tbl>
              <a:tblPr firstRow="1" bandRow="1">
                <a:tableStyleId>{93296810-A885-4BE3-A3E7-6D5BEEA58F35}</a:tableStyleId>
              </a:tblPr>
              <a:tblGrid>
                <a:gridCol w="1232283">
                  <a:extLst>
                    <a:ext uri="{9D8B030D-6E8A-4147-A177-3AD203B41FA5}">
                      <a16:colId xmlns:a16="http://schemas.microsoft.com/office/drawing/2014/main" val="1825962710"/>
                    </a:ext>
                  </a:extLst>
                </a:gridCol>
                <a:gridCol w="3050117">
                  <a:extLst>
                    <a:ext uri="{9D8B030D-6E8A-4147-A177-3AD203B41FA5}">
                      <a16:colId xmlns:a16="http://schemas.microsoft.com/office/drawing/2014/main" val="977816195"/>
                    </a:ext>
                  </a:extLst>
                </a:gridCol>
                <a:gridCol w="1678004">
                  <a:extLst>
                    <a:ext uri="{9D8B030D-6E8A-4147-A177-3AD203B41FA5}">
                      <a16:colId xmlns:a16="http://schemas.microsoft.com/office/drawing/2014/main" val="1598047976"/>
                    </a:ext>
                  </a:extLst>
                </a:gridCol>
              </a:tblGrid>
              <a:tr h="609600">
                <a:tc>
                  <a:txBody>
                    <a:bodyPr/>
                    <a:lstStyle/>
                    <a:p>
                      <a:pPr>
                        <a:lnSpc>
                          <a:spcPct val="100000"/>
                        </a:lnSpc>
                        <a:spcBef>
                          <a:spcPts val="0"/>
                        </a:spcBef>
                        <a:spcAft>
                          <a:spcPts val="0"/>
                        </a:spcAft>
                      </a:pPr>
                      <a:r>
                        <a:rPr lang="en-GB" sz="1600" dirty="0">
                          <a:latin typeface="Calibri" panose="020F0502020204030204" pitchFamily="34" charset="0"/>
                          <a:cs typeface="Calibri" panose="020F0502020204030204" pitchFamily="34" charset="0"/>
                        </a:rPr>
                        <a:t>Years</a:t>
                      </a:r>
                    </a:p>
                  </a:txBody>
                  <a:tcPr marL="121920" marR="121920" marT="60960" marB="60960"/>
                </a:tc>
                <a:tc>
                  <a:txBody>
                    <a:bodyPr/>
                    <a:lstStyle/>
                    <a:p>
                      <a:pPr>
                        <a:lnSpc>
                          <a:spcPct val="100000"/>
                        </a:lnSpc>
                        <a:spcBef>
                          <a:spcPts val="0"/>
                        </a:spcBef>
                        <a:spcAft>
                          <a:spcPts val="0"/>
                        </a:spcAft>
                      </a:pPr>
                      <a:r>
                        <a:rPr lang="en-GB" sz="1600" dirty="0">
                          <a:latin typeface="Calibri" panose="020F0502020204030204" pitchFamily="34" charset="0"/>
                          <a:cs typeface="Calibri" panose="020F0502020204030204" pitchFamily="34" charset="0"/>
                        </a:rPr>
                        <a:t>Disability status</a:t>
                      </a:r>
                    </a:p>
                  </a:txBody>
                  <a:tcPr marL="121920" marR="121920" marT="60960" marB="60960"/>
                </a:tc>
                <a:tc>
                  <a:txBody>
                    <a:bodyPr/>
                    <a:lstStyle/>
                    <a:p>
                      <a:pPr algn="ctr">
                        <a:lnSpc>
                          <a:spcPct val="100000"/>
                        </a:lnSpc>
                        <a:spcBef>
                          <a:spcPts val="0"/>
                        </a:spcBef>
                        <a:spcAft>
                          <a:spcPts val="0"/>
                        </a:spcAft>
                      </a:pPr>
                      <a:r>
                        <a:rPr lang="en-GB" sz="1600" dirty="0">
                          <a:latin typeface="Calibri" panose="020F0502020204030204" pitchFamily="34" charset="0"/>
                          <a:cs typeface="Calibri" panose="020F0502020204030204" pitchFamily="34" charset="0"/>
                        </a:rPr>
                        <a:t>Number of people</a:t>
                      </a:r>
                    </a:p>
                  </a:txBody>
                  <a:tcPr marL="121920" marR="121920" marT="60960" marB="60960"/>
                </a:tc>
                <a:extLst>
                  <a:ext uri="{0D108BD9-81ED-4DB2-BD59-A6C34878D82A}">
                    <a16:rowId xmlns:a16="http://schemas.microsoft.com/office/drawing/2014/main" val="2721582311"/>
                  </a:ext>
                </a:extLst>
              </a:tr>
              <a:tr h="325120">
                <a:tc>
                  <a:txBody>
                    <a:bodyPr/>
                    <a:lstStyle/>
                    <a:p>
                      <a:pPr>
                        <a:lnSpc>
                          <a:spcPct val="100000"/>
                        </a:lnSpc>
                        <a:spcBef>
                          <a:spcPts val="0"/>
                        </a:spcBef>
                        <a:spcAft>
                          <a:spcPts val="0"/>
                        </a:spcAft>
                      </a:pPr>
                      <a:r>
                        <a:rPr lang="en-GB" sz="1300" b="1" dirty="0">
                          <a:latin typeface="Calibri" panose="020F0502020204030204" pitchFamily="34" charset="0"/>
                          <a:cs typeface="Calibri" panose="020F0502020204030204" pitchFamily="34" charset="0"/>
                        </a:rPr>
                        <a:t>2014 to 2015</a:t>
                      </a:r>
                    </a:p>
                  </a:txBody>
                  <a:tcPr marL="121920" marR="121920" marT="60960" marB="60960"/>
                </a:tc>
                <a:tc>
                  <a:txBody>
                    <a:bodyPr/>
                    <a:lstStyle/>
                    <a:p>
                      <a:pPr>
                        <a:lnSpc>
                          <a:spcPct val="100000"/>
                        </a:lnSpc>
                        <a:spcBef>
                          <a:spcPts val="0"/>
                        </a:spcBef>
                        <a:spcAft>
                          <a:spcPts val="0"/>
                        </a:spcAft>
                      </a:pPr>
                      <a:r>
                        <a:rPr lang="en-GB" sz="1300" b="1" dirty="0">
                          <a:latin typeface="Calibri" panose="020F0502020204030204" pitchFamily="34" charset="0"/>
                          <a:cs typeface="Calibri" panose="020F0502020204030204" pitchFamily="34" charset="0"/>
                        </a:rPr>
                        <a:t>Total</a:t>
                      </a:r>
                    </a:p>
                  </a:txBody>
                  <a:tcPr marL="121920" marR="121920" marT="60960" marB="60960"/>
                </a:tc>
                <a:tc>
                  <a:txBody>
                    <a:bodyPr/>
                    <a:lstStyle/>
                    <a:p>
                      <a:pPr algn="ctr">
                        <a:lnSpc>
                          <a:spcPct val="100000"/>
                        </a:lnSpc>
                        <a:spcBef>
                          <a:spcPts val="0"/>
                        </a:spcBef>
                        <a:spcAft>
                          <a:spcPts val="0"/>
                        </a:spcAft>
                      </a:pPr>
                      <a:r>
                        <a:rPr lang="en-GB" sz="1300" b="1" dirty="0">
                          <a:latin typeface="Calibri" panose="020F0502020204030204" pitchFamily="34" charset="0"/>
                          <a:cs typeface="Calibri" panose="020F0502020204030204" pitchFamily="34" charset="0"/>
                        </a:rPr>
                        <a:t>40,118</a:t>
                      </a:r>
                    </a:p>
                  </a:txBody>
                  <a:tcPr marL="121920" marR="121920" marT="60960" marB="60960"/>
                </a:tc>
                <a:extLst>
                  <a:ext uri="{0D108BD9-81ED-4DB2-BD59-A6C34878D82A}">
                    <a16:rowId xmlns:a16="http://schemas.microsoft.com/office/drawing/2014/main" val="1160023224"/>
                  </a:ext>
                </a:extLst>
              </a:tr>
              <a:tr h="325120">
                <a:tc>
                  <a:txBody>
                    <a:bodyPr/>
                    <a:lstStyle/>
                    <a:p>
                      <a:pPr>
                        <a:lnSpc>
                          <a:spcPct val="100000"/>
                        </a:lnSpc>
                        <a:spcBef>
                          <a:spcPts val="0"/>
                        </a:spcBef>
                        <a:spcAft>
                          <a:spcPts val="0"/>
                        </a:spcAft>
                      </a:pPr>
                      <a:endParaRPr lang="en-GB" sz="1300">
                        <a:latin typeface="Calibri" panose="020F0502020204030204" pitchFamily="34" charset="0"/>
                        <a:cs typeface="Calibri" panose="020F0502020204030204" pitchFamily="34" charset="0"/>
                      </a:endParaRPr>
                    </a:p>
                  </a:txBody>
                  <a:tcPr marL="121920" marR="121920" marT="60960" marB="60960"/>
                </a:tc>
                <a:tc>
                  <a:txBody>
                    <a:bodyPr/>
                    <a:lstStyle/>
                    <a:p>
                      <a:pPr>
                        <a:lnSpc>
                          <a:spcPct val="100000"/>
                        </a:lnSpc>
                        <a:spcBef>
                          <a:spcPts val="0"/>
                        </a:spcBef>
                        <a:spcAft>
                          <a:spcPts val="0"/>
                        </a:spcAft>
                      </a:pPr>
                      <a:r>
                        <a:rPr lang="en-GB" sz="1300" dirty="0">
                          <a:latin typeface="Calibri" panose="020F0502020204030204" pitchFamily="34" charset="0"/>
                          <a:cs typeface="Calibri" panose="020F0502020204030204" pitchFamily="34" charset="0"/>
                        </a:rPr>
                        <a:t>Remain disabled</a:t>
                      </a:r>
                    </a:p>
                  </a:txBody>
                  <a:tcPr marL="121920" marR="121920" marT="60960" marB="60960"/>
                </a:tc>
                <a:tc>
                  <a:txBody>
                    <a:bodyPr/>
                    <a:lstStyle/>
                    <a:p>
                      <a:pPr algn="ctr">
                        <a:lnSpc>
                          <a:spcPct val="100000"/>
                        </a:lnSpc>
                        <a:spcBef>
                          <a:spcPts val="0"/>
                        </a:spcBef>
                        <a:spcAft>
                          <a:spcPts val="0"/>
                        </a:spcAft>
                      </a:pPr>
                      <a:r>
                        <a:rPr lang="en-GB" sz="1300" dirty="0">
                          <a:latin typeface="Calibri" panose="020F0502020204030204" pitchFamily="34" charset="0"/>
                          <a:cs typeface="Calibri" panose="020F0502020204030204" pitchFamily="34" charset="0"/>
                        </a:rPr>
                        <a:t>4,999</a:t>
                      </a:r>
                    </a:p>
                  </a:txBody>
                  <a:tcPr marL="121920" marR="121920" marT="60960" marB="60960"/>
                </a:tc>
                <a:extLst>
                  <a:ext uri="{0D108BD9-81ED-4DB2-BD59-A6C34878D82A}">
                    <a16:rowId xmlns:a16="http://schemas.microsoft.com/office/drawing/2014/main" val="3528884300"/>
                  </a:ext>
                </a:extLst>
              </a:tr>
              <a:tr h="325120">
                <a:tc>
                  <a:txBody>
                    <a:bodyPr/>
                    <a:lstStyle/>
                    <a:p>
                      <a:pPr>
                        <a:lnSpc>
                          <a:spcPct val="100000"/>
                        </a:lnSpc>
                        <a:spcBef>
                          <a:spcPts val="0"/>
                        </a:spcBef>
                        <a:spcAft>
                          <a:spcPts val="0"/>
                        </a:spcAft>
                      </a:pPr>
                      <a:endParaRPr lang="en-GB" sz="1300">
                        <a:latin typeface="Calibri" panose="020F0502020204030204" pitchFamily="34" charset="0"/>
                        <a:cs typeface="Calibri" panose="020F0502020204030204" pitchFamily="34" charset="0"/>
                      </a:endParaRPr>
                    </a:p>
                  </a:txBody>
                  <a:tcPr marL="121920" marR="121920" marT="60960" marB="60960"/>
                </a:tc>
                <a:tc>
                  <a:txBody>
                    <a:bodyPr/>
                    <a:lstStyle/>
                    <a:p>
                      <a:pPr>
                        <a:lnSpc>
                          <a:spcPct val="100000"/>
                        </a:lnSpc>
                        <a:spcBef>
                          <a:spcPts val="0"/>
                        </a:spcBef>
                        <a:spcAft>
                          <a:spcPts val="0"/>
                        </a:spcAft>
                      </a:pPr>
                      <a:r>
                        <a:rPr lang="en-GB" sz="1300" dirty="0">
                          <a:latin typeface="Calibri" panose="020F0502020204030204" pitchFamily="34" charset="0"/>
                          <a:cs typeface="Calibri" panose="020F0502020204030204" pitchFamily="34" charset="0"/>
                        </a:rPr>
                        <a:t>Moved from disabled to not disabled</a:t>
                      </a:r>
                    </a:p>
                  </a:txBody>
                  <a:tcPr marL="121920" marR="121920" marT="60960" marB="60960"/>
                </a:tc>
                <a:tc>
                  <a:txBody>
                    <a:bodyPr/>
                    <a:lstStyle/>
                    <a:p>
                      <a:pPr algn="ctr">
                        <a:lnSpc>
                          <a:spcPct val="100000"/>
                        </a:lnSpc>
                        <a:spcBef>
                          <a:spcPts val="0"/>
                        </a:spcBef>
                        <a:spcAft>
                          <a:spcPts val="0"/>
                        </a:spcAft>
                      </a:pPr>
                      <a:r>
                        <a:rPr lang="en-GB" sz="1300" b="1" dirty="0">
                          <a:latin typeface="Calibri" panose="020F0502020204030204" pitchFamily="34" charset="0"/>
                          <a:cs typeface="Calibri" panose="020F0502020204030204" pitchFamily="34" charset="0"/>
                        </a:rPr>
                        <a:t>2,177</a:t>
                      </a:r>
                    </a:p>
                  </a:txBody>
                  <a:tcPr marL="121920" marR="121920" marT="60960" marB="60960"/>
                </a:tc>
                <a:extLst>
                  <a:ext uri="{0D108BD9-81ED-4DB2-BD59-A6C34878D82A}">
                    <a16:rowId xmlns:a16="http://schemas.microsoft.com/office/drawing/2014/main" val="305497571"/>
                  </a:ext>
                </a:extLst>
              </a:tr>
              <a:tr h="325120">
                <a:tc>
                  <a:txBody>
                    <a:bodyPr/>
                    <a:lstStyle/>
                    <a:p>
                      <a:pPr>
                        <a:lnSpc>
                          <a:spcPct val="100000"/>
                        </a:lnSpc>
                        <a:spcBef>
                          <a:spcPts val="0"/>
                        </a:spcBef>
                        <a:spcAft>
                          <a:spcPts val="0"/>
                        </a:spcAft>
                      </a:pPr>
                      <a:endParaRPr lang="en-GB" sz="1300">
                        <a:latin typeface="Calibri" panose="020F0502020204030204" pitchFamily="34" charset="0"/>
                        <a:cs typeface="Calibri" panose="020F0502020204030204" pitchFamily="34" charset="0"/>
                      </a:endParaRPr>
                    </a:p>
                  </a:txBody>
                  <a:tcPr marL="121920" marR="121920" marT="60960" marB="60960"/>
                </a:tc>
                <a:tc>
                  <a:txBody>
                    <a:bodyPr/>
                    <a:lstStyle/>
                    <a:p>
                      <a:pPr>
                        <a:lnSpc>
                          <a:spcPct val="100000"/>
                        </a:lnSpc>
                        <a:spcBef>
                          <a:spcPts val="0"/>
                        </a:spcBef>
                        <a:spcAft>
                          <a:spcPts val="0"/>
                        </a:spcAft>
                      </a:pPr>
                      <a:r>
                        <a:rPr lang="en-GB" sz="1300" dirty="0">
                          <a:latin typeface="Calibri" panose="020F0502020204030204" pitchFamily="34" charset="0"/>
                          <a:cs typeface="Calibri" panose="020F0502020204030204" pitchFamily="34" charset="0"/>
                        </a:rPr>
                        <a:t>Remain not disabled</a:t>
                      </a:r>
                    </a:p>
                  </a:txBody>
                  <a:tcPr marL="121920" marR="121920" marT="60960" marB="60960"/>
                </a:tc>
                <a:tc>
                  <a:txBody>
                    <a:bodyPr/>
                    <a:lstStyle/>
                    <a:p>
                      <a:pPr algn="ctr">
                        <a:lnSpc>
                          <a:spcPct val="100000"/>
                        </a:lnSpc>
                        <a:spcBef>
                          <a:spcPts val="0"/>
                        </a:spcBef>
                        <a:spcAft>
                          <a:spcPts val="0"/>
                        </a:spcAft>
                      </a:pPr>
                      <a:r>
                        <a:rPr lang="en-GB" sz="1300" dirty="0">
                          <a:latin typeface="Calibri" panose="020F0502020204030204" pitchFamily="34" charset="0"/>
                          <a:cs typeface="Calibri" panose="020F0502020204030204" pitchFamily="34" charset="0"/>
                        </a:rPr>
                        <a:t>30,464</a:t>
                      </a:r>
                    </a:p>
                  </a:txBody>
                  <a:tcPr marL="121920" marR="121920" marT="60960" marB="60960"/>
                </a:tc>
                <a:extLst>
                  <a:ext uri="{0D108BD9-81ED-4DB2-BD59-A6C34878D82A}">
                    <a16:rowId xmlns:a16="http://schemas.microsoft.com/office/drawing/2014/main" val="2125346777"/>
                  </a:ext>
                </a:extLst>
              </a:tr>
              <a:tr h="380736">
                <a:tc>
                  <a:txBody>
                    <a:bodyPr/>
                    <a:lstStyle/>
                    <a:p>
                      <a:pPr>
                        <a:lnSpc>
                          <a:spcPct val="100000"/>
                        </a:lnSpc>
                        <a:spcBef>
                          <a:spcPts val="0"/>
                        </a:spcBef>
                        <a:spcAft>
                          <a:spcPts val="0"/>
                        </a:spcAft>
                      </a:pPr>
                      <a:endParaRPr lang="en-GB" sz="1300" dirty="0">
                        <a:latin typeface="Calibri" panose="020F0502020204030204" pitchFamily="34" charset="0"/>
                        <a:cs typeface="Calibri" panose="020F0502020204030204" pitchFamily="34" charset="0"/>
                      </a:endParaRPr>
                    </a:p>
                  </a:txBody>
                  <a:tcPr marL="121920" marR="121920" marT="60960" marB="60960"/>
                </a:tc>
                <a:tc>
                  <a:txBody>
                    <a:bodyPr/>
                    <a:lstStyle/>
                    <a:p>
                      <a:pPr>
                        <a:lnSpc>
                          <a:spcPct val="100000"/>
                        </a:lnSpc>
                        <a:spcBef>
                          <a:spcPts val="0"/>
                        </a:spcBef>
                        <a:spcAft>
                          <a:spcPts val="0"/>
                        </a:spcAft>
                      </a:pPr>
                      <a:r>
                        <a:rPr lang="en-GB" sz="1300" dirty="0">
                          <a:latin typeface="Calibri" panose="020F0502020204030204" pitchFamily="34" charset="0"/>
                          <a:cs typeface="Calibri" panose="020F0502020204030204" pitchFamily="34" charset="0"/>
                        </a:rPr>
                        <a:t>Move from not disabled to disabled</a:t>
                      </a:r>
                    </a:p>
                  </a:txBody>
                  <a:tcPr marL="121920" marR="121920" marT="60960" marB="60960"/>
                </a:tc>
                <a:tc>
                  <a:txBody>
                    <a:bodyPr/>
                    <a:lstStyle/>
                    <a:p>
                      <a:pPr algn="ctr">
                        <a:lnSpc>
                          <a:spcPct val="100000"/>
                        </a:lnSpc>
                        <a:spcBef>
                          <a:spcPts val="0"/>
                        </a:spcBef>
                        <a:spcAft>
                          <a:spcPts val="0"/>
                        </a:spcAft>
                      </a:pPr>
                      <a:r>
                        <a:rPr lang="en-GB" sz="1300" b="1" dirty="0">
                          <a:latin typeface="Calibri" panose="020F0502020204030204" pitchFamily="34" charset="0"/>
                          <a:cs typeface="Calibri" panose="020F0502020204030204" pitchFamily="34" charset="0"/>
                        </a:rPr>
                        <a:t>2,052</a:t>
                      </a:r>
                    </a:p>
                  </a:txBody>
                  <a:tcPr marL="121920" marR="121920" marT="60960" marB="60960"/>
                </a:tc>
                <a:extLst>
                  <a:ext uri="{0D108BD9-81ED-4DB2-BD59-A6C34878D82A}">
                    <a16:rowId xmlns:a16="http://schemas.microsoft.com/office/drawing/2014/main" val="686389690"/>
                  </a:ext>
                </a:extLst>
              </a:tr>
            </a:tbl>
          </a:graphicData>
        </a:graphic>
      </p:graphicFrame>
      <p:sp>
        <p:nvSpPr>
          <p:cNvPr id="7" name="Oval 6">
            <a:extLst>
              <a:ext uri="{FF2B5EF4-FFF2-40B4-BE49-F238E27FC236}">
                <a16:creationId xmlns:a16="http://schemas.microsoft.com/office/drawing/2014/main" id="{F536156E-032B-15C5-3C0C-088AB2A6E6CF}"/>
              </a:ext>
            </a:extLst>
          </p:cNvPr>
          <p:cNvSpPr/>
          <p:nvPr/>
        </p:nvSpPr>
        <p:spPr>
          <a:xfrm>
            <a:off x="272897" y="2137386"/>
            <a:ext cx="1207644" cy="339543"/>
          </a:xfrm>
          <a:prstGeom prst="ellipse">
            <a:avLst/>
          </a:prstGeom>
          <a:ln>
            <a:solidFill>
              <a:srgbClr val="003C3B"/>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1200" b="1" dirty="0">
                <a:latin typeface="Calibri" panose="020F0502020204030204" pitchFamily="34" charset="0"/>
                <a:cs typeface="Calibri" panose="020F0502020204030204" pitchFamily="34" charset="0"/>
              </a:rPr>
              <a:t>Disabled</a:t>
            </a:r>
          </a:p>
        </p:txBody>
      </p:sp>
      <p:sp>
        <p:nvSpPr>
          <p:cNvPr id="8" name="TextBox 7">
            <a:extLst>
              <a:ext uri="{FF2B5EF4-FFF2-40B4-BE49-F238E27FC236}">
                <a16:creationId xmlns:a16="http://schemas.microsoft.com/office/drawing/2014/main" id="{BA36DEF5-33DC-776D-48DE-2F7466A29E8D}"/>
              </a:ext>
            </a:extLst>
          </p:cNvPr>
          <p:cNvSpPr txBox="1"/>
          <p:nvPr/>
        </p:nvSpPr>
        <p:spPr>
          <a:xfrm>
            <a:off x="225340" y="1755495"/>
            <a:ext cx="1309824" cy="379656"/>
          </a:xfrm>
          <a:prstGeom prst="rect">
            <a:avLst/>
          </a:prstGeom>
          <a:noFill/>
        </p:spPr>
        <p:txBody>
          <a:bodyPr wrap="square" rtlCol="0">
            <a:spAutoFit/>
          </a:bodyPr>
          <a:lstStyle/>
          <a:p>
            <a:pPr algn="ctr"/>
            <a:r>
              <a:rPr lang="en-GB" sz="1867" b="1" dirty="0">
                <a:latin typeface="Calibri" panose="020F0502020204030204" pitchFamily="34" charset="0"/>
                <a:cs typeface="Calibri" panose="020F0502020204030204" pitchFamily="34" charset="0"/>
              </a:rPr>
              <a:t>2014	</a:t>
            </a:r>
          </a:p>
        </p:txBody>
      </p:sp>
      <p:sp>
        <p:nvSpPr>
          <p:cNvPr id="9" name="TextBox 8">
            <a:extLst>
              <a:ext uri="{FF2B5EF4-FFF2-40B4-BE49-F238E27FC236}">
                <a16:creationId xmlns:a16="http://schemas.microsoft.com/office/drawing/2014/main" id="{BC9E2CC6-3B28-E121-8316-FA6C7784450D}"/>
              </a:ext>
            </a:extLst>
          </p:cNvPr>
          <p:cNvSpPr txBox="1"/>
          <p:nvPr/>
        </p:nvSpPr>
        <p:spPr>
          <a:xfrm>
            <a:off x="1876887" y="1378072"/>
            <a:ext cx="1309824" cy="379656"/>
          </a:xfrm>
          <a:prstGeom prst="rect">
            <a:avLst/>
          </a:prstGeom>
          <a:noFill/>
        </p:spPr>
        <p:txBody>
          <a:bodyPr wrap="square" rtlCol="0">
            <a:spAutoFit/>
          </a:bodyPr>
          <a:lstStyle/>
          <a:p>
            <a:pPr algn="ctr"/>
            <a:r>
              <a:rPr lang="en-GB" sz="1867" b="1" dirty="0">
                <a:latin typeface="Calibri" panose="020F0502020204030204" pitchFamily="34" charset="0"/>
                <a:cs typeface="Calibri" panose="020F0502020204030204" pitchFamily="34" charset="0"/>
              </a:rPr>
              <a:t>2015</a:t>
            </a:r>
          </a:p>
        </p:txBody>
      </p:sp>
      <p:sp>
        <p:nvSpPr>
          <p:cNvPr id="10" name="Oval 9">
            <a:extLst>
              <a:ext uri="{FF2B5EF4-FFF2-40B4-BE49-F238E27FC236}">
                <a16:creationId xmlns:a16="http://schemas.microsoft.com/office/drawing/2014/main" id="{3878ABCB-DEF9-DE06-09A7-48B7CB970C7B}"/>
              </a:ext>
            </a:extLst>
          </p:cNvPr>
          <p:cNvSpPr/>
          <p:nvPr/>
        </p:nvSpPr>
        <p:spPr>
          <a:xfrm>
            <a:off x="1924439" y="1752219"/>
            <a:ext cx="1207644" cy="339543"/>
          </a:xfrm>
          <a:prstGeom prst="ellipse">
            <a:avLst/>
          </a:prstGeom>
          <a:ln>
            <a:solidFill>
              <a:srgbClr val="003C3B"/>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1200" b="1" dirty="0">
                <a:latin typeface="Calibri" panose="020F0502020204030204" pitchFamily="34" charset="0"/>
                <a:cs typeface="Calibri" panose="020F0502020204030204" pitchFamily="34" charset="0"/>
              </a:rPr>
              <a:t>Disabled</a:t>
            </a:r>
          </a:p>
        </p:txBody>
      </p:sp>
      <p:sp>
        <p:nvSpPr>
          <p:cNvPr id="11" name="Oval 10">
            <a:extLst>
              <a:ext uri="{FF2B5EF4-FFF2-40B4-BE49-F238E27FC236}">
                <a16:creationId xmlns:a16="http://schemas.microsoft.com/office/drawing/2014/main" id="{2128A751-8EE1-7827-F7C7-DBDA83B0ED79}"/>
              </a:ext>
            </a:extLst>
          </p:cNvPr>
          <p:cNvSpPr/>
          <p:nvPr/>
        </p:nvSpPr>
        <p:spPr>
          <a:xfrm>
            <a:off x="1924439" y="2710659"/>
            <a:ext cx="1207644" cy="339543"/>
          </a:xfrm>
          <a:prstGeom prst="ellipse">
            <a:avLst/>
          </a:prstGeom>
          <a:solidFill>
            <a:srgbClr val="017D69"/>
          </a:solidFill>
          <a:ln>
            <a:solidFill>
              <a:srgbClr val="003C3B"/>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1200" b="1" dirty="0">
                <a:latin typeface="Calibri" panose="020F0502020204030204" pitchFamily="34" charset="0"/>
                <a:cs typeface="Calibri" panose="020F0502020204030204" pitchFamily="34" charset="0"/>
              </a:rPr>
              <a:t>Not Disabled</a:t>
            </a:r>
          </a:p>
        </p:txBody>
      </p:sp>
      <p:cxnSp>
        <p:nvCxnSpPr>
          <p:cNvPr id="12" name="Straight Arrow Connector 11">
            <a:extLst>
              <a:ext uri="{FF2B5EF4-FFF2-40B4-BE49-F238E27FC236}">
                <a16:creationId xmlns:a16="http://schemas.microsoft.com/office/drawing/2014/main" id="{6395AD46-5982-76E6-767A-1ABC2B45AD74}"/>
              </a:ext>
            </a:extLst>
          </p:cNvPr>
          <p:cNvCxnSpPr>
            <a:stCxn id="7" idx="6"/>
            <a:endCxn id="10" idx="2"/>
          </p:cNvCxnSpPr>
          <p:nvPr/>
        </p:nvCxnSpPr>
        <p:spPr>
          <a:xfrm flipV="1">
            <a:off x="1480540" y="1921991"/>
            <a:ext cx="443899" cy="385167"/>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3" name="Straight Arrow Connector 12">
            <a:extLst>
              <a:ext uri="{FF2B5EF4-FFF2-40B4-BE49-F238E27FC236}">
                <a16:creationId xmlns:a16="http://schemas.microsoft.com/office/drawing/2014/main" id="{4BF488D6-9E62-1CDC-F533-55B3C0D2747B}"/>
              </a:ext>
            </a:extLst>
          </p:cNvPr>
          <p:cNvCxnSpPr>
            <a:stCxn id="7" idx="6"/>
            <a:endCxn id="11" idx="2"/>
          </p:cNvCxnSpPr>
          <p:nvPr/>
        </p:nvCxnSpPr>
        <p:spPr>
          <a:xfrm>
            <a:off x="1480540" y="2307158"/>
            <a:ext cx="443899" cy="573273"/>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14" name="TextBox 13">
            <a:extLst>
              <a:ext uri="{FF2B5EF4-FFF2-40B4-BE49-F238E27FC236}">
                <a16:creationId xmlns:a16="http://schemas.microsoft.com/office/drawing/2014/main" id="{C7F2C8D6-BCFE-78C8-E839-59873075F9B4}"/>
              </a:ext>
            </a:extLst>
          </p:cNvPr>
          <p:cNvSpPr txBox="1"/>
          <p:nvPr/>
        </p:nvSpPr>
        <p:spPr>
          <a:xfrm>
            <a:off x="3444247" y="1707081"/>
            <a:ext cx="1469764" cy="379656"/>
          </a:xfrm>
          <a:prstGeom prst="rect">
            <a:avLst/>
          </a:prstGeom>
          <a:noFill/>
        </p:spPr>
        <p:txBody>
          <a:bodyPr wrap="square" rtlCol="0">
            <a:spAutoFit/>
          </a:bodyPr>
          <a:lstStyle/>
          <a:p>
            <a:pPr algn="ctr"/>
            <a:r>
              <a:rPr lang="en-GB" sz="1867" b="1" dirty="0">
                <a:latin typeface="Calibri" panose="020F0502020204030204" pitchFamily="34" charset="0"/>
                <a:cs typeface="Calibri" panose="020F0502020204030204" pitchFamily="34" charset="0"/>
              </a:rPr>
              <a:t>2014	</a:t>
            </a:r>
          </a:p>
        </p:txBody>
      </p:sp>
      <p:sp>
        <p:nvSpPr>
          <p:cNvPr id="15" name="TextBox 14">
            <a:extLst>
              <a:ext uri="{FF2B5EF4-FFF2-40B4-BE49-F238E27FC236}">
                <a16:creationId xmlns:a16="http://schemas.microsoft.com/office/drawing/2014/main" id="{9DDB3382-BF64-CEB9-4E97-D0EDE348E0F9}"/>
              </a:ext>
            </a:extLst>
          </p:cNvPr>
          <p:cNvSpPr txBox="1"/>
          <p:nvPr/>
        </p:nvSpPr>
        <p:spPr>
          <a:xfrm>
            <a:off x="5108757" y="1215676"/>
            <a:ext cx="1469764" cy="379656"/>
          </a:xfrm>
          <a:prstGeom prst="rect">
            <a:avLst/>
          </a:prstGeom>
          <a:noFill/>
        </p:spPr>
        <p:txBody>
          <a:bodyPr wrap="square" rtlCol="0">
            <a:spAutoFit/>
          </a:bodyPr>
          <a:lstStyle/>
          <a:p>
            <a:pPr algn="ctr"/>
            <a:r>
              <a:rPr lang="en-GB" sz="1867" b="1" dirty="0">
                <a:latin typeface="Calibri" panose="020F0502020204030204" pitchFamily="34" charset="0"/>
                <a:cs typeface="Calibri" panose="020F0502020204030204" pitchFamily="34" charset="0"/>
              </a:rPr>
              <a:t>2015</a:t>
            </a:r>
          </a:p>
        </p:txBody>
      </p:sp>
      <p:sp>
        <p:nvSpPr>
          <p:cNvPr id="16" name="Oval 15">
            <a:extLst>
              <a:ext uri="{FF2B5EF4-FFF2-40B4-BE49-F238E27FC236}">
                <a16:creationId xmlns:a16="http://schemas.microsoft.com/office/drawing/2014/main" id="{B04A79FF-2714-65C8-77DE-9CF36C428C7E}"/>
              </a:ext>
            </a:extLst>
          </p:cNvPr>
          <p:cNvSpPr/>
          <p:nvPr/>
        </p:nvSpPr>
        <p:spPr>
          <a:xfrm>
            <a:off x="5108757" y="1707080"/>
            <a:ext cx="1355107" cy="336085"/>
          </a:xfrm>
          <a:prstGeom prst="ellipse">
            <a:avLst/>
          </a:prstGeom>
          <a:solidFill>
            <a:srgbClr val="017D69"/>
          </a:solidFill>
          <a:ln>
            <a:solidFill>
              <a:srgbClr val="003C3B"/>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1200" b="1" dirty="0">
                <a:latin typeface="Calibri" panose="020F0502020204030204" pitchFamily="34" charset="0"/>
                <a:cs typeface="Calibri" panose="020F0502020204030204" pitchFamily="34" charset="0"/>
              </a:rPr>
              <a:t>Not Disabled</a:t>
            </a:r>
          </a:p>
        </p:txBody>
      </p:sp>
      <p:sp>
        <p:nvSpPr>
          <p:cNvPr id="17" name="Oval 16">
            <a:extLst>
              <a:ext uri="{FF2B5EF4-FFF2-40B4-BE49-F238E27FC236}">
                <a16:creationId xmlns:a16="http://schemas.microsoft.com/office/drawing/2014/main" id="{BAE65C50-05E7-A25C-7155-BEF0676DB750}"/>
              </a:ext>
            </a:extLst>
          </p:cNvPr>
          <p:cNvSpPr/>
          <p:nvPr/>
        </p:nvSpPr>
        <p:spPr>
          <a:xfrm>
            <a:off x="3444248" y="2136283"/>
            <a:ext cx="1355107" cy="336085"/>
          </a:xfrm>
          <a:prstGeom prst="ellipse">
            <a:avLst/>
          </a:prstGeom>
          <a:solidFill>
            <a:srgbClr val="017D69"/>
          </a:solidFill>
          <a:ln>
            <a:solidFill>
              <a:srgbClr val="003C3B"/>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1200" b="1" dirty="0">
                <a:latin typeface="Calibri" panose="020F0502020204030204" pitchFamily="34" charset="0"/>
                <a:cs typeface="Calibri" panose="020F0502020204030204" pitchFamily="34" charset="0"/>
              </a:rPr>
              <a:t>Not Disabled</a:t>
            </a:r>
          </a:p>
        </p:txBody>
      </p:sp>
      <p:sp>
        <p:nvSpPr>
          <p:cNvPr id="18" name="Oval 17">
            <a:extLst>
              <a:ext uri="{FF2B5EF4-FFF2-40B4-BE49-F238E27FC236}">
                <a16:creationId xmlns:a16="http://schemas.microsoft.com/office/drawing/2014/main" id="{74F99CEA-3A63-0389-E84A-B139FA9E6F01}"/>
              </a:ext>
            </a:extLst>
          </p:cNvPr>
          <p:cNvSpPr/>
          <p:nvPr/>
        </p:nvSpPr>
        <p:spPr>
          <a:xfrm>
            <a:off x="5108756" y="2714118"/>
            <a:ext cx="1355107" cy="336085"/>
          </a:xfrm>
          <a:prstGeom prst="ellipse">
            <a:avLst/>
          </a:prstGeom>
          <a:ln>
            <a:solidFill>
              <a:srgbClr val="003C3B"/>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1200" b="1" dirty="0">
                <a:latin typeface="Calibri" panose="020F0502020204030204" pitchFamily="34" charset="0"/>
                <a:cs typeface="Calibri" panose="020F0502020204030204" pitchFamily="34" charset="0"/>
              </a:rPr>
              <a:t>Disabled</a:t>
            </a:r>
          </a:p>
        </p:txBody>
      </p:sp>
      <p:cxnSp>
        <p:nvCxnSpPr>
          <p:cNvPr id="19" name="Straight Arrow Connector 18">
            <a:extLst>
              <a:ext uri="{FF2B5EF4-FFF2-40B4-BE49-F238E27FC236}">
                <a16:creationId xmlns:a16="http://schemas.microsoft.com/office/drawing/2014/main" id="{4008A595-C467-BE8A-DF8F-1EF4A2DC4237}"/>
              </a:ext>
            </a:extLst>
          </p:cNvPr>
          <p:cNvCxnSpPr>
            <a:stCxn id="17" idx="6"/>
            <a:endCxn id="16" idx="2"/>
          </p:cNvCxnSpPr>
          <p:nvPr/>
        </p:nvCxnSpPr>
        <p:spPr>
          <a:xfrm flipV="1">
            <a:off x="4799355" y="1875123"/>
            <a:ext cx="309403" cy="429203"/>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0" name="Straight Arrow Connector 19">
            <a:extLst>
              <a:ext uri="{FF2B5EF4-FFF2-40B4-BE49-F238E27FC236}">
                <a16:creationId xmlns:a16="http://schemas.microsoft.com/office/drawing/2014/main" id="{8252D755-46BE-19E6-4BF6-C846956EE6BA}"/>
              </a:ext>
            </a:extLst>
          </p:cNvPr>
          <p:cNvCxnSpPr>
            <a:stCxn id="17" idx="6"/>
            <a:endCxn id="18" idx="2"/>
          </p:cNvCxnSpPr>
          <p:nvPr/>
        </p:nvCxnSpPr>
        <p:spPr>
          <a:xfrm>
            <a:off x="4799356" y="2304325"/>
            <a:ext cx="309401" cy="577835"/>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0454941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9DDB2-683C-4F19-6D40-B6C3E9E78395}"/>
              </a:ext>
            </a:extLst>
          </p:cNvPr>
          <p:cNvSpPr>
            <a:spLocks noGrp="1"/>
          </p:cNvSpPr>
          <p:nvPr>
            <p:ph type="title"/>
          </p:nvPr>
        </p:nvSpPr>
        <p:spPr/>
        <p:txBody>
          <a:bodyPr/>
          <a:lstStyle/>
          <a:p>
            <a:r>
              <a:rPr lang="en-GB" dirty="0"/>
              <a:t>Question</a:t>
            </a:r>
          </a:p>
        </p:txBody>
      </p:sp>
      <p:sp>
        <p:nvSpPr>
          <p:cNvPr id="3" name="Content Placeholder 2">
            <a:extLst>
              <a:ext uri="{FF2B5EF4-FFF2-40B4-BE49-F238E27FC236}">
                <a16:creationId xmlns:a16="http://schemas.microsoft.com/office/drawing/2014/main" id="{C867EF7A-9CC4-1972-1300-7764019A1ABF}"/>
              </a:ext>
            </a:extLst>
          </p:cNvPr>
          <p:cNvSpPr>
            <a:spLocks noGrp="1"/>
          </p:cNvSpPr>
          <p:nvPr>
            <p:ph idx="1"/>
          </p:nvPr>
        </p:nvSpPr>
        <p:spPr>
          <a:xfrm>
            <a:off x="566063" y="1583359"/>
            <a:ext cx="10690660" cy="3745387"/>
          </a:xfrm>
        </p:spPr>
        <p:txBody>
          <a:bodyPr/>
          <a:lstStyle/>
          <a:p>
            <a:r>
              <a:rPr lang="en-GB" sz="2400" dirty="0"/>
              <a:t>All current analysis only uses the 2011 link year because of uncertainty around disability status in other years</a:t>
            </a:r>
          </a:p>
          <a:p>
            <a:endParaRPr lang="en-GB" sz="2400" dirty="0"/>
          </a:p>
          <a:p>
            <a:r>
              <a:rPr lang="en-GB" sz="2400" dirty="0"/>
              <a:t>To maximise value of ASHE-Census, we want to use other years too</a:t>
            </a:r>
          </a:p>
          <a:p>
            <a:endParaRPr lang="en-GB" sz="2400" dirty="0"/>
          </a:p>
          <a:p>
            <a:r>
              <a:rPr lang="en-GB" sz="2400" dirty="0"/>
              <a:t>Current idea:</a:t>
            </a:r>
          </a:p>
          <a:p>
            <a:endParaRPr lang="en-GB" sz="2400" dirty="0"/>
          </a:p>
          <a:p>
            <a:pPr lvl="1"/>
            <a:r>
              <a:rPr lang="en-GB" sz="2157" dirty="0"/>
              <a:t>Simulate disability status for 2012 onwards using a state transition model and known transition probabilities</a:t>
            </a:r>
          </a:p>
          <a:p>
            <a:pPr lvl="1"/>
            <a:endParaRPr lang="en-GB" sz="2157" dirty="0"/>
          </a:p>
          <a:p>
            <a:r>
              <a:rPr lang="en-GB" sz="2400" dirty="0"/>
              <a:t>Open to alternative suggestions</a:t>
            </a:r>
          </a:p>
        </p:txBody>
      </p:sp>
    </p:spTree>
    <p:extLst>
      <p:ext uri="{BB962C8B-B14F-4D97-AF65-F5344CB8AC3E}">
        <p14:creationId xmlns:p14="http://schemas.microsoft.com/office/powerpoint/2010/main" val="1971666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5707A-D26F-9486-AB77-815D8CB5AE42}"/>
              </a:ext>
            </a:extLst>
          </p:cNvPr>
          <p:cNvSpPr>
            <a:spLocks noGrp="1"/>
          </p:cNvSpPr>
          <p:nvPr>
            <p:ph type="title"/>
          </p:nvPr>
        </p:nvSpPr>
        <p:spPr/>
        <p:txBody>
          <a:bodyPr>
            <a:normAutofit/>
          </a:bodyPr>
          <a:lstStyle/>
          <a:p>
            <a:r>
              <a:rPr lang="en-GB" sz="4000" dirty="0"/>
              <a:t>Mimosa Distefano</a:t>
            </a:r>
          </a:p>
        </p:txBody>
      </p:sp>
      <p:sp>
        <p:nvSpPr>
          <p:cNvPr id="3" name="Content Placeholder 2">
            <a:extLst>
              <a:ext uri="{FF2B5EF4-FFF2-40B4-BE49-F238E27FC236}">
                <a16:creationId xmlns:a16="http://schemas.microsoft.com/office/drawing/2014/main" id="{83158CD9-25D5-1A50-F676-A43ADB1130D2}"/>
              </a:ext>
            </a:extLst>
          </p:cNvPr>
          <p:cNvSpPr>
            <a:spLocks noGrp="1"/>
          </p:cNvSpPr>
          <p:nvPr>
            <p:ph idx="1"/>
          </p:nvPr>
        </p:nvSpPr>
        <p:spPr/>
        <p:txBody>
          <a:bodyPr>
            <a:normAutofit lnSpcReduction="10000"/>
          </a:bodyPr>
          <a:lstStyle/>
          <a:p>
            <a:r>
              <a:rPr lang="en-GB" dirty="0"/>
              <a:t>I am a post-doc at the Centre for Economic Performance (LSE). I obtained my PhD in Economics at University College London in 2022</a:t>
            </a:r>
          </a:p>
          <a:p>
            <a:endParaRPr lang="en-GB" dirty="0"/>
          </a:p>
          <a:p>
            <a:r>
              <a:rPr lang="en-GB" dirty="0"/>
              <a:t>I just started my ADR UK fellowship working on the ASHE linked with the 2011 census dataset</a:t>
            </a:r>
          </a:p>
          <a:p>
            <a:endParaRPr lang="en-GB" dirty="0"/>
          </a:p>
          <a:p>
            <a:r>
              <a:rPr lang="en-GB" dirty="0"/>
              <a:t>My project studies how job opportunities for workers with different levels of formal education compare across areas and the role of city size in affecting these opportunities</a:t>
            </a:r>
          </a:p>
        </p:txBody>
      </p:sp>
    </p:spTree>
    <p:extLst>
      <p:ext uri="{BB962C8B-B14F-4D97-AF65-F5344CB8AC3E}">
        <p14:creationId xmlns:p14="http://schemas.microsoft.com/office/powerpoint/2010/main" val="5019718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A25C1-4A70-E410-98D7-38BBB7A661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15CBB3-81FC-5148-1404-AE729984ECDF}"/>
              </a:ext>
            </a:extLst>
          </p:cNvPr>
          <p:cNvSpPr>
            <a:spLocks noGrp="1"/>
          </p:cNvSpPr>
          <p:nvPr>
            <p:ph type="title"/>
          </p:nvPr>
        </p:nvSpPr>
        <p:spPr/>
        <p:txBody>
          <a:bodyPr>
            <a:normAutofit/>
          </a:bodyPr>
          <a:lstStyle/>
          <a:p>
            <a:r>
              <a:rPr lang="en-GB" sz="4000" dirty="0"/>
              <a:t>Local area size and job-to-job mobility </a:t>
            </a:r>
          </a:p>
        </p:txBody>
      </p:sp>
      <p:sp>
        <p:nvSpPr>
          <p:cNvPr id="3" name="Content Placeholder 2">
            <a:extLst>
              <a:ext uri="{FF2B5EF4-FFF2-40B4-BE49-F238E27FC236}">
                <a16:creationId xmlns:a16="http://schemas.microsoft.com/office/drawing/2014/main" id="{7DB143B8-16AE-58CF-5DAC-37E205BAC9B7}"/>
              </a:ext>
            </a:extLst>
          </p:cNvPr>
          <p:cNvSpPr>
            <a:spLocks noGrp="1"/>
          </p:cNvSpPr>
          <p:nvPr>
            <p:ph idx="1"/>
          </p:nvPr>
        </p:nvSpPr>
        <p:spPr>
          <a:xfrm>
            <a:off x="838200" y="1529255"/>
            <a:ext cx="10515600" cy="4963620"/>
          </a:xfrm>
        </p:spPr>
        <p:txBody>
          <a:bodyPr>
            <a:normAutofit lnSpcReduction="10000"/>
          </a:bodyPr>
          <a:lstStyle/>
          <a:p>
            <a:pPr marL="0" indent="0">
              <a:buNone/>
            </a:pPr>
            <a:r>
              <a:rPr lang="en-GB" dirty="0"/>
              <a:t>Adopting difference-in-differences analysis and exploiting firm closures, my project aims to answer the following research questions:  </a:t>
            </a:r>
          </a:p>
          <a:p>
            <a:r>
              <a:rPr lang="en-GB" dirty="0"/>
              <a:t>Do differences in local economic opportunities affect workers in the same way? </a:t>
            </a:r>
          </a:p>
          <a:p>
            <a:r>
              <a:rPr lang="en-GB" dirty="0"/>
              <a:t>Do differences in firm productivity across local areas matter for workers with more formal education and workers with less?</a:t>
            </a:r>
          </a:p>
          <a:p>
            <a:pPr marL="0" indent="0">
              <a:buNone/>
            </a:pPr>
            <a:endParaRPr lang="en-GB" dirty="0"/>
          </a:p>
          <a:p>
            <a:pPr marL="0" indent="0">
              <a:buNone/>
            </a:pPr>
            <a:r>
              <a:rPr lang="en-GB"/>
              <a:t>My </a:t>
            </a:r>
            <a:r>
              <a:rPr lang="en-GB" dirty="0"/>
              <a:t>main questions:</a:t>
            </a:r>
          </a:p>
          <a:p>
            <a:r>
              <a:rPr lang="en-GB" dirty="0"/>
              <a:t>What do you think are the most salient policy questions/issues in this area?</a:t>
            </a:r>
          </a:p>
          <a:p>
            <a:r>
              <a:rPr lang="en-GB" dirty="0"/>
              <a:t>Which output would you be most interested in?</a:t>
            </a:r>
          </a:p>
        </p:txBody>
      </p:sp>
    </p:spTree>
    <p:extLst>
      <p:ext uri="{BB962C8B-B14F-4D97-AF65-F5344CB8AC3E}">
        <p14:creationId xmlns:p14="http://schemas.microsoft.com/office/powerpoint/2010/main" val="25978542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B56EB-A915-002A-1DB9-393C4476D359}"/>
              </a:ext>
            </a:extLst>
          </p:cNvPr>
          <p:cNvSpPr>
            <a:spLocks noGrp="1"/>
          </p:cNvSpPr>
          <p:nvPr>
            <p:ph type="title"/>
          </p:nvPr>
        </p:nvSpPr>
        <p:spPr>
          <a:xfrm>
            <a:off x="502919" y="613276"/>
            <a:ext cx="10458157" cy="478155"/>
          </a:xfrm>
        </p:spPr>
        <p:txBody>
          <a:bodyPr/>
          <a:lstStyle/>
          <a:p>
            <a:pPr algn="ctr">
              <a:lnSpc>
                <a:spcPct val="150000"/>
              </a:lnSpc>
            </a:pPr>
            <a:r>
              <a:rPr lang="en-GB" sz="3600" b="1" dirty="0"/>
              <a:t>Multiple employment using ASHE/HMRC SA data </a:t>
            </a:r>
            <a:br>
              <a:rPr lang="en-GB" sz="2800" b="1" dirty="0"/>
            </a:br>
            <a:r>
              <a:rPr lang="en-GB" sz="2800" b="1" dirty="0"/>
              <a:t>Darja Reuschke (University of Birmingham), ADR UK fellowship </a:t>
            </a:r>
          </a:p>
        </p:txBody>
      </p:sp>
      <p:sp>
        <p:nvSpPr>
          <p:cNvPr id="3" name="Content Placeholder 2">
            <a:extLst>
              <a:ext uri="{FF2B5EF4-FFF2-40B4-BE49-F238E27FC236}">
                <a16:creationId xmlns:a16="http://schemas.microsoft.com/office/drawing/2014/main" id="{2CE43E88-5E4E-996F-4424-3DA2F1ECC4C8}"/>
              </a:ext>
            </a:extLst>
          </p:cNvPr>
          <p:cNvSpPr>
            <a:spLocks noGrp="1"/>
          </p:cNvSpPr>
          <p:nvPr>
            <p:ph sz="half" idx="14"/>
          </p:nvPr>
        </p:nvSpPr>
        <p:spPr>
          <a:xfrm>
            <a:off x="968019" y="1800586"/>
            <a:ext cx="2520000" cy="3745000"/>
          </a:xfrm>
        </p:spPr>
        <p:txBody>
          <a:bodyPr>
            <a:normAutofit lnSpcReduction="10000"/>
          </a:bodyPr>
          <a:lstStyle/>
          <a:p>
            <a:r>
              <a:rPr lang="en-GB" b="1" dirty="0"/>
              <a:t>Research questions</a:t>
            </a:r>
          </a:p>
          <a:p>
            <a:r>
              <a:rPr lang="en-GB" dirty="0"/>
              <a:t>Differentiation between multiple (employee) jobs &amp; mixing employee job with self-employment</a:t>
            </a:r>
          </a:p>
          <a:p>
            <a:r>
              <a:rPr lang="en-GB" dirty="0"/>
              <a:t>Motivations and influencing factors:</a:t>
            </a:r>
          </a:p>
          <a:p>
            <a:pPr marL="285750" indent="-285750">
              <a:buFont typeface="Arial" panose="020B0604020202020204" pitchFamily="34" charset="0"/>
              <a:buChar char="•"/>
            </a:pPr>
            <a:r>
              <a:rPr lang="en-GB" dirty="0"/>
              <a:t>Low paid jobs?</a:t>
            </a:r>
          </a:p>
          <a:p>
            <a:pPr marL="285750" indent="-285750">
              <a:buFont typeface="Arial" panose="020B0604020202020204" pitchFamily="34" charset="0"/>
              <a:buChar char="•"/>
            </a:pPr>
            <a:r>
              <a:rPr lang="en-GB" dirty="0"/>
              <a:t>Time-based underemployment?</a:t>
            </a:r>
          </a:p>
          <a:p>
            <a:pPr marL="285750" indent="-285750">
              <a:buFont typeface="Arial" panose="020B0604020202020204" pitchFamily="34" charset="0"/>
              <a:buChar char="•"/>
            </a:pPr>
            <a:r>
              <a:rPr lang="en-GB" dirty="0"/>
              <a:t>Job insecurity?</a:t>
            </a:r>
          </a:p>
          <a:p>
            <a:pPr marL="285750" indent="-285750">
              <a:buFont typeface="Arial" panose="020B0604020202020204" pitchFamily="34" charset="0"/>
              <a:buChar char="•"/>
            </a:pPr>
            <a:r>
              <a:rPr lang="en-GB" dirty="0"/>
              <a:t>Business cycle?</a:t>
            </a:r>
          </a:p>
          <a:p>
            <a:pPr marL="285750" indent="-285750">
              <a:buFont typeface="Arial" panose="020B0604020202020204" pitchFamily="34" charset="0"/>
              <a:buChar char="•"/>
            </a:pPr>
            <a:r>
              <a:rPr lang="en-GB" dirty="0"/>
              <a:t>Local labour markets?</a:t>
            </a:r>
          </a:p>
          <a:p>
            <a:endParaRPr lang="en-GB" dirty="0"/>
          </a:p>
        </p:txBody>
      </p:sp>
      <p:sp>
        <p:nvSpPr>
          <p:cNvPr id="5" name="Content Placeholder 4">
            <a:extLst>
              <a:ext uri="{FF2B5EF4-FFF2-40B4-BE49-F238E27FC236}">
                <a16:creationId xmlns:a16="http://schemas.microsoft.com/office/drawing/2014/main" id="{210B87AE-625B-39D9-5662-E4DBDECB91B2}"/>
              </a:ext>
            </a:extLst>
          </p:cNvPr>
          <p:cNvSpPr>
            <a:spLocks noGrp="1"/>
          </p:cNvSpPr>
          <p:nvPr>
            <p:ph sz="half" idx="15"/>
          </p:nvPr>
        </p:nvSpPr>
        <p:spPr>
          <a:xfrm>
            <a:off x="4836000" y="1789489"/>
            <a:ext cx="2520000" cy="2852848"/>
          </a:xfrm>
        </p:spPr>
        <p:txBody>
          <a:bodyPr>
            <a:normAutofit lnSpcReduction="10000"/>
          </a:bodyPr>
          <a:lstStyle/>
          <a:p>
            <a:r>
              <a:rPr lang="en-GB" b="1" dirty="0"/>
              <a:t>Data</a:t>
            </a:r>
          </a:p>
          <a:p>
            <a:r>
              <a:rPr lang="en-GB" dirty="0"/>
              <a:t>Linked ASHE &amp; HMRC SA for tax years 2011-2018 (ASHE years 2010-2017)</a:t>
            </a:r>
          </a:p>
          <a:p>
            <a:r>
              <a:rPr lang="en-GB" dirty="0"/>
              <a:t>Multiple jobs in ASHE 2007-2022 (for more recent insights)</a:t>
            </a:r>
          </a:p>
          <a:p>
            <a:r>
              <a:rPr lang="en-GB" dirty="0"/>
              <a:t>Linkage of geographical data: regional/local unemployment, GDP, median wage</a:t>
            </a:r>
          </a:p>
          <a:p>
            <a:endParaRPr lang="en-GB" dirty="0"/>
          </a:p>
        </p:txBody>
      </p:sp>
      <p:sp>
        <p:nvSpPr>
          <p:cNvPr id="7" name="Content Placeholder 6">
            <a:extLst>
              <a:ext uri="{FF2B5EF4-FFF2-40B4-BE49-F238E27FC236}">
                <a16:creationId xmlns:a16="http://schemas.microsoft.com/office/drawing/2014/main" id="{D83C377C-F872-57E3-CB64-B52B9B377E07}"/>
              </a:ext>
            </a:extLst>
          </p:cNvPr>
          <p:cNvSpPr>
            <a:spLocks noGrp="1"/>
          </p:cNvSpPr>
          <p:nvPr>
            <p:ph sz="half" idx="16"/>
          </p:nvPr>
        </p:nvSpPr>
        <p:spPr>
          <a:xfrm>
            <a:off x="8714257" y="1777766"/>
            <a:ext cx="2520000" cy="2520000"/>
          </a:xfrm>
        </p:spPr>
        <p:txBody>
          <a:bodyPr/>
          <a:lstStyle/>
          <a:p>
            <a:r>
              <a:rPr lang="en-GB" b="1" dirty="0"/>
              <a:t>Analytical strategy</a:t>
            </a:r>
          </a:p>
          <a:p>
            <a:r>
              <a:rPr lang="en-GB" dirty="0"/>
              <a:t>Individual-level longitudinal dataset/s</a:t>
            </a:r>
          </a:p>
          <a:p>
            <a:r>
              <a:rPr lang="en-GB" dirty="0"/>
              <a:t>Entry models into multiple jobs &amp; into mixed employment with individual fixed effects</a:t>
            </a:r>
          </a:p>
          <a:p>
            <a:r>
              <a:rPr lang="en-GB" dirty="0"/>
              <a:t>By gender</a:t>
            </a:r>
          </a:p>
        </p:txBody>
      </p:sp>
      <p:pic>
        <p:nvPicPr>
          <p:cNvPr id="10" name="Picture 2">
            <a:extLst>
              <a:ext uri="{FF2B5EF4-FFF2-40B4-BE49-F238E27FC236}">
                <a16:creationId xmlns:a16="http://schemas.microsoft.com/office/drawing/2014/main" id="{8B51DA5E-95A2-5845-562F-954E0C30A34D}"/>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4610" y="5557607"/>
            <a:ext cx="2959100" cy="10541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58D01C07-8CFA-D4E4-ED7B-A19DECB20EDF}"/>
              </a:ext>
            </a:extLst>
          </p:cNvPr>
          <p:cNvPicPr>
            <a:picLocks noChangeAspect="1"/>
          </p:cNvPicPr>
          <p:nvPr/>
        </p:nvPicPr>
        <p:blipFill>
          <a:blip r:embed="rId3"/>
          <a:stretch>
            <a:fillRect/>
          </a:stretch>
        </p:blipFill>
        <p:spPr>
          <a:xfrm>
            <a:off x="4659434" y="5817956"/>
            <a:ext cx="2376450" cy="688351"/>
          </a:xfrm>
          <a:prstGeom prst="rect">
            <a:avLst/>
          </a:prstGeom>
        </p:spPr>
      </p:pic>
    </p:spTree>
    <p:extLst>
      <p:ext uri="{BB962C8B-B14F-4D97-AF65-F5344CB8AC3E}">
        <p14:creationId xmlns:p14="http://schemas.microsoft.com/office/powerpoint/2010/main" val="4210288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E5D9F82-9CF4-FF9C-53C1-DD214F932094}"/>
              </a:ext>
            </a:extLst>
          </p:cNvPr>
          <p:cNvSpPr>
            <a:spLocks noGrp="1"/>
          </p:cNvSpPr>
          <p:nvPr>
            <p:ph sz="quarter" idx="11"/>
          </p:nvPr>
        </p:nvSpPr>
        <p:spPr>
          <a:xfrm>
            <a:off x="148844" y="879729"/>
            <a:ext cx="10531475" cy="5173599"/>
          </a:xfrm>
        </p:spPr>
        <p:txBody>
          <a:bodyPr vert="horz" lIns="91440" tIns="45720" rIns="91440" bIns="45720" rtlCol="0" anchor="t">
            <a:noAutofit/>
          </a:bodyPr>
          <a:lstStyle/>
          <a:p>
            <a:pPr marL="0" indent="0">
              <a:buNone/>
            </a:pPr>
            <a:r>
              <a:rPr lang="en-GB" sz="1400" b="1" dirty="0">
                <a:cs typeface="Calibri" panose="020F0502020204030204"/>
              </a:rPr>
              <a:t>Publications</a:t>
            </a:r>
            <a:endParaRPr lang="en-US" sz="1400" dirty="0">
              <a:cs typeface="Calibri" panose="020F0502020204030204"/>
            </a:endParaRPr>
          </a:p>
          <a:p>
            <a:pPr>
              <a:buFont typeface="Arial"/>
              <a:buChar char="•"/>
            </a:pPr>
            <a:r>
              <a:rPr lang="en-GB" sz="1200" dirty="0">
                <a:cs typeface="Calibri" panose="020F0502020204030204"/>
              </a:rPr>
              <a:t>Biased Returns to Tenure: The Impact of Firm-Specific Shocks on Base and Non-base Earnings</a:t>
            </a:r>
          </a:p>
          <a:p>
            <a:pPr>
              <a:buFont typeface="Arial"/>
              <a:buChar char="•"/>
            </a:pPr>
            <a:r>
              <a:rPr lang="en-GB" sz="1200" dirty="0">
                <a:cs typeface="Calibri" panose="020F0502020204030204"/>
              </a:rPr>
              <a:t>The Impact of a Rising Wage Floor on Labour Mobility across Firms</a:t>
            </a:r>
          </a:p>
          <a:p>
            <a:pPr>
              <a:buFont typeface="Arial"/>
              <a:buChar char="•"/>
            </a:pPr>
            <a:r>
              <a:rPr lang="en-GB" sz="1200" dirty="0">
                <a:cs typeface="Calibri" panose="020F0502020204030204"/>
              </a:rPr>
              <a:t>Unequal hiring wages and their impact on the gender pay gap.</a:t>
            </a:r>
          </a:p>
          <a:p>
            <a:pPr>
              <a:buFont typeface="Arial"/>
              <a:buChar char="•"/>
            </a:pPr>
            <a:r>
              <a:rPr lang="en-GB" sz="1200" dirty="0">
                <a:cs typeface="Calibri" panose="020F0502020204030204"/>
              </a:rPr>
              <a:t>Revisiting Sample Bias in the UK’s Annual Survey of Hours and Earnings, with Implications for Estimates of Low Pay and the Bite of the National Living Wage </a:t>
            </a:r>
          </a:p>
          <a:p>
            <a:pPr>
              <a:buFont typeface="Arial"/>
              <a:buChar char="•"/>
            </a:pPr>
            <a:r>
              <a:rPr lang="en-GB" sz="1200" dirty="0">
                <a:cs typeface="Calibri" panose="020F0502020204030204"/>
              </a:rPr>
              <a:t>Why Wages Do Not Fall in Jobs with Incomplete Contracts</a:t>
            </a:r>
          </a:p>
          <a:p>
            <a:pPr>
              <a:buFont typeface="Arial"/>
              <a:buChar char="•"/>
            </a:pPr>
            <a:r>
              <a:rPr lang="en-GB" sz="1200" dirty="0">
                <a:cs typeface="Calibri" panose="020F0502020204030204"/>
              </a:rPr>
              <a:t>What can data tell us about wages in the Western Gateway Area? </a:t>
            </a:r>
            <a:endParaRPr lang="en-GB" sz="1000" b="1" dirty="0">
              <a:cs typeface="Calibri" panose="020F0502020204030204"/>
            </a:endParaRPr>
          </a:p>
          <a:p>
            <a:pPr marL="0" indent="0">
              <a:buFont typeface="Arial"/>
              <a:buNone/>
            </a:pPr>
            <a:r>
              <a:rPr lang="en-GB" sz="1400" b="1" dirty="0">
                <a:cs typeface="Calibri" panose="020F0502020204030204"/>
              </a:rPr>
              <a:t>Stakeholder Engagement</a:t>
            </a:r>
            <a:endParaRPr lang="en-GB" sz="1400" dirty="0">
              <a:cs typeface="Calibri"/>
            </a:endParaRPr>
          </a:p>
          <a:p>
            <a:r>
              <a:rPr lang="en-GB" sz="1200" dirty="0">
                <a:cs typeface="Calibri" panose="020F0502020204030204"/>
              </a:rPr>
              <a:t>Colloquium on Personnel Economics Conference</a:t>
            </a:r>
          </a:p>
          <a:p>
            <a:r>
              <a:rPr lang="en-GB" sz="1200" dirty="0">
                <a:cs typeface="Calibri" panose="020F0502020204030204"/>
              </a:rPr>
              <a:t>Economic Statistics Centre of Excellence (</a:t>
            </a:r>
            <a:r>
              <a:rPr lang="en-GB" sz="1200" dirty="0" err="1">
                <a:cs typeface="Calibri" panose="020F0502020204030204"/>
              </a:rPr>
              <a:t>ESCoE</a:t>
            </a:r>
            <a:r>
              <a:rPr lang="en-GB" sz="1200" dirty="0">
                <a:cs typeface="Calibri" panose="020F0502020204030204"/>
              </a:rPr>
              <a:t>) Conference</a:t>
            </a:r>
          </a:p>
          <a:p>
            <a:r>
              <a:rPr lang="en-GB" sz="1200" dirty="0">
                <a:cs typeface="Calibri" panose="020F0502020204030204"/>
              </a:rPr>
              <a:t>Flourishing Regions event, as part of Bristol’s Festival ideas</a:t>
            </a:r>
          </a:p>
          <a:p>
            <a:r>
              <a:rPr lang="en-GB" sz="1200" dirty="0">
                <a:cs typeface="Calibri" panose="020F0502020204030204"/>
              </a:rPr>
              <a:t>Hosted the ADR UK Research Innovation Workshop at UWE</a:t>
            </a:r>
          </a:p>
          <a:p>
            <a:r>
              <a:rPr lang="en-GB" sz="1200" i="0" dirty="0">
                <a:solidFill>
                  <a:srgbClr val="4A4A4A"/>
                </a:solidFill>
                <a:effectLst/>
              </a:rPr>
              <a:t>Wales Institute of Social and Economic Research and Data (WISERD) conference</a:t>
            </a:r>
            <a:endParaRPr lang="en-GB" sz="1200" i="0" dirty="0">
              <a:solidFill>
                <a:srgbClr val="4A4A4A"/>
              </a:solidFill>
              <a:effectLst/>
              <a:cs typeface="Calibri" panose="020F0502020204030204"/>
            </a:endParaRPr>
          </a:p>
          <a:p>
            <a:r>
              <a:rPr lang="en-GB" sz="1200" dirty="0">
                <a:cs typeface="Calibri"/>
              </a:rPr>
              <a:t>Work, Pensions and Labour Economics Study Group Special Session</a:t>
            </a:r>
          </a:p>
          <a:p>
            <a:r>
              <a:rPr lang="en-GB" sz="1200" i="0" dirty="0">
                <a:solidFill>
                  <a:srgbClr val="4A4A4A"/>
                </a:solidFill>
                <a:effectLst/>
              </a:rPr>
              <a:t>Low Pay Commission Research Symposium</a:t>
            </a:r>
            <a:endParaRPr lang="en-GB" sz="1200" i="0" dirty="0">
              <a:solidFill>
                <a:srgbClr val="4A4A4A"/>
              </a:solidFill>
              <a:effectLst/>
              <a:cs typeface="Calibri"/>
            </a:endParaRPr>
          </a:p>
          <a:p>
            <a:r>
              <a:rPr lang="en-GB" sz="1200" dirty="0">
                <a:cs typeface="Calibri"/>
              </a:rPr>
              <a:t>The International Conference on Sustainability, Environment, and Social Transition in Economics and Finance</a:t>
            </a:r>
          </a:p>
          <a:p>
            <a:r>
              <a:rPr lang="en-GB" sz="1200" i="0" dirty="0">
                <a:solidFill>
                  <a:srgbClr val="4A4A4A"/>
                </a:solidFill>
                <a:effectLst/>
              </a:rPr>
              <a:t>Futures West Roundtable Event</a:t>
            </a:r>
            <a:endParaRPr lang="en-GB" sz="1200" dirty="0">
              <a:cs typeface="Calibri"/>
            </a:endParaRPr>
          </a:p>
        </p:txBody>
      </p:sp>
      <p:sp>
        <p:nvSpPr>
          <p:cNvPr id="3" name="Title 1">
            <a:extLst>
              <a:ext uri="{FF2B5EF4-FFF2-40B4-BE49-F238E27FC236}">
                <a16:creationId xmlns:a16="http://schemas.microsoft.com/office/drawing/2014/main" id="{72BDE88A-C07D-1954-5243-BA70C87A4428}"/>
              </a:ext>
            </a:extLst>
          </p:cNvPr>
          <p:cNvSpPr txBox="1">
            <a:spLocks/>
          </p:cNvSpPr>
          <p:nvPr/>
        </p:nvSpPr>
        <p:spPr>
          <a:xfrm>
            <a:off x="2965268" y="165100"/>
            <a:ext cx="8169457" cy="10271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Light" panose="020F0302020204030204"/>
                <a:ea typeface="+mj-ea"/>
                <a:cs typeface="+mj-cs"/>
              </a:rPr>
              <a:t>Other highlights in 2024</a:t>
            </a:r>
          </a:p>
        </p:txBody>
      </p:sp>
    </p:spTree>
    <p:extLst>
      <p:ext uri="{BB962C8B-B14F-4D97-AF65-F5344CB8AC3E}">
        <p14:creationId xmlns:p14="http://schemas.microsoft.com/office/powerpoint/2010/main" val="40843775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9D6A9-370C-BFFA-B091-C47AF79D5B04}"/>
              </a:ext>
            </a:extLst>
          </p:cNvPr>
          <p:cNvSpPr>
            <a:spLocks noGrp="1"/>
          </p:cNvSpPr>
          <p:nvPr>
            <p:ph type="title"/>
          </p:nvPr>
        </p:nvSpPr>
        <p:spPr/>
        <p:txBody>
          <a:bodyPr/>
          <a:lstStyle/>
          <a:p>
            <a:r>
              <a:rPr lang="en-GB" sz="3200" b="1" dirty="0"/>
              <a:t>Some preliminary findings and policy implications</a:t>
            </a:r>
          </a:p>
        </p:txBody>
      </p:sp>
      <p:sp>
        <p:nvSpPr>
          <p:cNvPr id="3" name="Content Placeholder 2">
            <a:extLst>
              <a:ext uri="{FF2B5EF4-FFF2-40B4-BE49-F238E27FC236}">
                <a16:creationId xmlns:a16="http://schemas.microsoft.com/office/drawing/2014/main" id="{22172D3F-88F4-7C29-CE64-D0C33BBA2368}"/>
              </a:ext>
            </a:extLst>
          </p:cNvPr>
          <p:cNvSpPr>
            <a:spLocks noGrp="1"/>
          </p:cNvSpPr>
          <p:nvPr>
            <p:ph sz="half" idx="1"/>
          </p:nvPr>
        </p:nvSpPr>
        <p:spPr/>
        <p:txBody>
          <a:bodyPr>
            <a:normAutofit/>
          </a:bodyPr>
          <a:lstStyle/>
          <a:p>
            <a:pPr marL="342900" indent="-342900">
              <a:buFont typeface="Arial" panose="020B0604020202020204" pitchFamily="34" charset="0"/>
              <a:buChar char="•"/>
            </a:pPr>
            <a:r>
              <a:rPr lang="en-GB" sz="2000" dirty="0"/>
              <a:t>Multiple jobholding and mixing employee jobs with self-employment are different</a:t>
            </a:r>
          </a:p>
          <a:p>
            <a:pPr marL="342900" indent="-342900">
              <a:buFont typeface="Arial" panose="020B0604020202020204" pitchFamily="34" charset="0"/>
              <a:buChar char="•"/>
            </a:pPr>
            <a:r>
              <a:rPr lang="en-GB" sz="2000" dirty="0"/>
              <a:t>Multiple jobs: low paid jobs due to low work hours and not low hourly wages both for women and men</a:t>
            </a:r>
          </a:p>
          <a:p>
            <a:pPr marL="342900" indent="-342900">
              <a:buFont typeface="Arial" panose="020B0604020202020204" pitchFamily="34" charset="0"/>
              <a:buChar char="•"/>
            </a:pPr>
            <a:r>
              <a:rPr lang="en-GB" sz="2000" dirty="0"/>
              <a:t>Job insecurity (temp jobs) does not drive multiple jobs; quite the opposite for mixing employment</a:t>
            </a:r>
          </a:p>
          <a:p>
            <a:pPr marL="342900" indent="-342900">
              <a:buFont typeface="Arial" panose="020B0604020202020204" pitchFamily="34" charset="0"/>
              <a:buChar char="•"/>
            </a:pPr>
            <a:r>
              <a:rPr lang="en-GB" sz="2000" dirty="0"/>
              <a:t>One consistent finding: public sector employment (explanation?)</a:t>
            </a:r>
          </a:p>
          <a:p>
            <a:pPr marL="342900" indent="-342900">
              <a:buFont typeface="Arial" panose="020B0604020202020204" pitchFamily="34" charset="0"/>
              <a:buChar char="•"/>
            </a:pPr>
            <a:r>
              <a:rPr lang="en-GB" sz="2000" dirty="0"/>
              <a:t>Policy implications: jobs that offer enough work hours</a:t>
            </a:r>
          </a:p>
        </p:txBody>
      </p:sp>
      <p:pic>
        <p:nvPicPr>
          <p:cNvPr id="1026" name="Picture 2" descr="signature_821995867">
            <a:extLst>
              <a:ext uri="{FF2B5EF4-FFF2-40B4-BE49-F238E27FC236}">
                <a16:creationId xmlns:a16="http://schemas.microsoft.com/office/drawing/2014/main" id="{FF26E07A-F51F-2A60-B1DE-1EB9E1FB61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4610" y="5557607"/>
            <a:ext cx="2959100" cy="10541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3595F0F-D81C-6191-FA8A-7FB1388EBCD1}"/>
              </a:ext>
            </a:extLst>
          </p:cNvPr>
          <p:cNvPicPr>
            <a:picLocks noChangeAspect="1"/>
          </p:cNvPicPr>
          <p:nvPr/>
        </p:nvPicPr>
        <p:blipFill>
          <a:blip r:embed="rId3"/>
          <a:stretch>
            <a:fillRect/>
          </a:stretch>
        </p:blipFill>
        <p:spPr>
          <a:xfrm>
            <a:off x="4659434" y="5817956"/>
            <a:ext cx="2376450" cy="688351"/>
          </a:xfrm>
          <a:prstGeom prst="rect">
            <a:avLst/>
          </a:prstGeom>
        </p:spPr>
      </p:pic>
    </p:spTree>
    <p:extLst>
      <p:ext uri="{BB962C8B-B14F-4D97-AF65-F5344CB8AC3E}">
        <p14:creationId xmlns:p14="http://schemas.microsoft.com/office/powerpoint/2010/main" val="19554872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614BD-C065-7053-DBB8-6F129C8A0A1F}"/>
              </a:ext>
            </a:extLst>
          </p:cNvPr>
          <p:cNvSpPr>
            <a:spLocks noGrp="1"/>
          </p:cNvSpPr>
          <p:nvPr>
            <p:ph type="ctrTitle"/>
          </p:nvPr>
        </p:nvSpPr>
        <p:spPr>
          <a:xfrm>
            <a:off x="1415844" y="216309"/>
            <a:ext cx="9144000" cy="953730"/>
          </a:xfrm>
        </p:spPr>
        <p:txBody>
          <a:bodyPr>
            <a:noAutofit/>
          </a:bodyPr>
          <a:lstStyle/>
          <a:p>
            <a:r>
              <a:rPr lang="en-GB" sz="3600" b="1" dirty="0"/>
              <a:t>Project Title: Employment Journeys of People working in the Community Care Sector</a:t>
            </a:r>
          </a:p>
        </p:txBody>
      </p:sp>
      <p:sp>
        <p:nvSpPr>
          <p:cNvPr id="3" name="Subtitle 2">
            <a:extLst>
              <a:ext uri="{FF2B5EF4-FFF2-40B4-BE49-F238E27FC236}">
                <a16:creationId xmlns:a16="http://schemas.microsoft.com/office/drawing/2014/main" id="{56F2766A-308C-306F-3ED4-F58996D8E30B}"/>
              </a:ext>
            </a:extLst>
          </p:cNvPr>
          <p:cNvSpPr>
            <a:spLocks noGrp="1"/>
          </p:cNvSpPr>
          <p:nvPr>
            <p:ph type="subTitle" idx="1"/>
          </p:nvPr>
        </p:nvSpPr>
        <p:spPr>
          <a:xfrm>
            <a:off x="0" y="1592826"/>
            <a:ext cx="12192000" cy="5265174"/>
          </a:xfrm>
        </p:spPr>
        <p:txBody>
          <a:bodyPr/>
          <a:lstStyle/>
          <a:p>
            <a:pPr marL="342900" indent="-342900" algn="l">
              <a:buFont typeface="Arial" panose="020B0604020202020204" pitchFamily="34" charset="0"/>
              <a:buChar char="•"/>
            </a:pPr>
            <a:r>
              <a:rPr lang="en-GB" dirty="0"/>
              <a:t>I am Ramakrishnan Radhakrishnan, PhD Student supervised by Prof. Peter McMeekin, Northumbria University and Prof. John Wildman, Newcastle University.</a:t>
            </a:r>
          </a:p>
          <a:p>
            <a:pPr marL="514350" indent="-514350" algn="l">
              <a:buFont typeface="+mj-lt"/>
              <a:buAutoNum type="arabicPeriod"/>
            </a:pPr>
            <a:r>
              <a:rPr lang="en-GB" dirty="0"/>
              <a:t>Aging Population</a:t>
            </a:r>
          </a:p>
          <a:p>
            <a:pPr marL="514350" indent="-514350" algn="l">
              <a:buFont typeface="+mj-lt"/>
              <a:buAutoNum type="arabicPeriod"/>
            </a:pPr>
            <a:r>
              <a:rPr lang="en-GB" dirty="0"/>
              <a:t>Restrictive Labour Supply</a:t>
            </a:r>
          </a:p>
          <a:p>
            <a:pPr marL="514350" indent="-514350" algn="l">
              <a:buFont typeface="+mj-lt"/>
              <a:buAutoNum type="arabicPeriod"/>
            </a:pPr>
            <a:r>
              <a:rPr lang="en-GB" dirty="0"/>
              <a:t>Low Paid Sector</a:t>
            </a:r>
          </a:p>
          <a:p>
            <a:pPr marL="514350" indent="-514350" algn="l">
              <a:buFont typeface="+mj-lt"/>
              <a:buAutoNum type="arabicPeriod"/>
            </a:pPr>
            <a:r>
              <a:rPr lang="en-GB" dirty="0"/>
              <a:t>Low-skilled sectors (Anne green, 2014)</a:t>
            </a:r>
          </a:p>
          <a:p>
            <a:pPr marL="514350" indent="-514350" algn="l">
              <a:buFont typeface="+mj-lt"/>
              <a:buAutoNum type="arabicPeriod"/>
            </a:pPr>
            <a:r>
              <a:rPr lang="en-GB" dirty="0"/>
              <a:t>(</a:t>
            </a:r>
            <a:r>
              <a:rPr lang="en-GB" dirty="0" err="1"/>
              <a:t>Manthorpe</a:t>
            </a:r>
            <a:r>
              <a:rPr lang="en-GB" dirty="0"/>
              <a:t> et al., 2010) mention that International workers are often perceived as more reliable and productive than local workers but may use social care as a stepping stone to other employment. </a:t>
            </a:r>
          </a:p>
          <a:p>
            <a:pPr marL="514350" indent="-514350" algn="l">
              <a:buFont typeface="+mj-lt"/>
              <a:buAutoNum type="arabicPeriod"/>
            </a:pPr>
            <a:r>
              <a:rPr lang="en-GB" dirty="0"/>
              <a:t>The result that social care employment is used as a stepping stone to find other employment also implies that the social care workforce in the UK faces significant challenges with high turnover and vacancy rates, particularly among frontline staff (</a:t>
            </a:r>
            <a:r>
              <a:rPr lang="en-GB" dirty="0" err="1"/>
              <a:t>Vadean</a:t>
            </a:r>
            <a:r>
              <a:rPr lang="en-GB" dirty="0"/>
              <a:t> &amp; </a:t>
            </a:r>
            <a:r>
              <a:rPr lang="en-GB" dirty="0" err="1"/>
              <a:t>Saloniki</a:t>
            </a:r>
            <a:r>
              <a:rPr lang="en-GB" dirty="0"/>
              <a:t>, 2020).</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1080709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D0D84-C597-B9A6-3CC7-21B267F391ED}"/>
              </a:ext>
            </a:extLst>
          </p:cNvPr>
          <p:cNvSpPr>
            <a:spLocks noGrp="1"/>
          </p:cNvSpPr>
          <p:nvPr>
            <p:ph type="title"/>
          </p:nvPr>
        </p:nvSpPr>
        <p:spPr>
          <a:xfrm>
            <a:off x="0" y="1"/>
            <a:ext cx="12192000" cy="6858000"/>
          </a:xfrm>
        </p:spPr>
        <p:txBody>
          <a:bodyPr/>
          <a:lstStyle/>
          <a:p>
            <a:r>
              <a:rPr lang="en-GB" dirty="0"/>
              <a:t>		</a:t>
            </a:r>
          </a:p>
        </p:txBody>
      </p:sp>
      <p:sp>
        <p:nvSpPr>
          <p:cNvPr id="3" name="Content Placeholder 2">
            <a:extLst>
              <a:ext uri="{FF2B5EF4-FFF2-40B4-BE49-F238E27FC236}">
                <a16:creationId xmlns:a16="http://schemas.microsoft.com/office/drawing/2014/main" id="{3C5571EE-2E3C-7CD3-14D4-1D6FA65DC31C}"/>
              </a:ext>
            </a:extLst>
          </p:cNvPr>
          <p:cNvSpPr>
            <a:spLocks noGrp="1"/>
          </p:cNvSpPr>
          <p:nvPr>
            <p:ph idx="1"/>
          </p:nvPr>
        </p:nvSpPr>
        <p:spPr>
          <a:xfrm>
            <a:off x="0" y="0"/>
            <a:ext cx="12192000" cy="6857999"/>
          </a:xfrm>
        </p:spPr>
        <p:txBody>
          <a:bodyPr>
            <a:normAutofit/>
          </a:bodyPr>
          <a:lstStyle/>
          <a:p>
            <a:pPr marL="514350" indent="-514350">
              <a:buFont typeface="+mj-lt"/>
              <a:buAutoNum type="arabicPeriod"/>
            </a:pPr>
            <a:endParaRPr lang="en-GB" dirty="0"/>
          </a:p>
          <a:p>
            <a:pPr marL="0" indent="0">
              <a:buNone/>
            </a:pPr>
            <a:endParaRPr lang="en-GB" dirty="0">
              <a:solidFill>
                <a:srgbClr val="FF0000"/>
              </a:solidFill>
            </a:endParaRPr>
          </a:p>
          <a:p>
            <a:pPr marL="514350" indent="-514350">
              <a:buFont typeface="+mj-lt"/>
              <a:buAutoNum type="arabicPeriod"/>
            </a:pPr>
            <a:endParaRPr lang="en-GB" dirty="0"/>
          </a:p>
        </p:txBody>
      </p:sp>
      <p:sp>
        <p:nvSpPr>
          <p:cNvPr id="5" name="TextBox 4">
            <a:extLst>
              <a:ext uri="{FF2B5EF4-FFF2-40B4-BE49-F238E27FC236}">
                <a16:creationId xmlns:a16="http://schemas.microsoft.com/office/drawing/2014/main" id="{77BE9A6B-20CB-2D8C-99B5-4762CCF08972}"/>
              </a:ext>
            </a:extLst>
          </p:cNvPr>
          <p:cNvSpPr txBox="1"/>
          <p:nvPr/>
        </p:nvSpPr>
        <p:spPr>
          <a:xfrm>
            <a:off x="0" y="0"/>
            <a:ext cx="12192000" cy="6001643"/>
          </a:xfrm>
          <a:prstGeom prst="rect">
            <a:avLst/>
          </a:prstGeom>
          <a:noFill/>
        </p:spPr>
        <p:txBody>
          <a:bodyPr wrap="square">
            <a:spAutoFit/>
          </a:bodyPr>
          <a:lstStyle/>
          <a:p>
            <a:r>
              <a:rPr lang="en-GB" sz="3200" dirty="0"/>
              <a:t>General Specifics and Objectives (Not exhaustive):</a:t>
            </a:r>
          </a:p>
          <a:p>
            <a:endParaRPr lang="en-GB" sz="3200" dirty="0"/>
          </a:p>
          <a:p>
            <a:pPr marL="457200" indent="-457200">
              <a:buFont typeface="Arial" panose="020B0604020202020204" pitchFamily="34" charset="0"/>
              <a:buChar char="•"/>
            </a:pPr>
            <a:r>
              <a:rPr lang="en-GB" sz="3200" dirty="0"/>
              <a:t>To build a panel data set that allows trends to be estimated at a national (England) level.</a:t>
            </a:r>
          </a:p>
          <a:p>
            <a:pPr marL="457200" indent="-457200">
              <a:buFont typeface="Arial" panose="020B0604020202020204" pitchFamily="34" charset="0"/>
              <a:buChar char="•"/>
            </a:pPr>
            <a:r>
              <a:rPr lang="en-GB" sz="3200" dirty="0"/>
              <a:t>To estimate, using various statistical models, especially panel data models, the association between the retail sector and the social  care employment dynamics among various others.</a:t>
            </a:r>
          </a:p>
          <a:p>
            <a:pPr marL="457200" indent="-457200">
              <a:buFont typeface="Arial" panose="020B0604020202020204" pitchFamily="34" charset="0"/>
              <a:buChar char="•"/>
            </a:pPr>
            <a:r>
              <a:rPr lang="en-GB" sz="3200" dirty="0"/>
              <a:t>To consider the evidence generated considering previous research into employment trends</a:t>
            </a:r>
          </a:p>
          <a:p>
            <a:pPr marL="457200" indent="-457200">
              <a:buFont typeface="Arial" panose="020B0604020202020204" pitchFamily="34" charset="0"/>
              <a:buChar char="•"/>
            </a:pPr>
            <a:r>
              <a:rPr lang="en-GB" sz="3200" dirty="0"/>
              <a:t>To make recommendations for further research based on a panel of individuals to further explore the relationships between employment in the social care sector or alternatives.</a:t>
            </a:r>
          </a:p>
        </p:txBody>
      </p:sp>
    </p:spTree>
    <p:extLst>
      <p:ext uri="{BB962C8B-B14F-4D97-AF65-F5344CB8AC3E}">
        <p14:creationId xmlns:p14="http://schemas.microsoft.com/office/powerpoint/2010/main" val="2101173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80898F-61D9-4CB5-8796-EFE29756FB1B}"/>
              </a:ext>
            </a:extLst>
          </p:cNvPr>
          <p:cNvSpPr>
            <a:spLocks noGrp="1"/>
          </p:cNvSpPr>
          <p:nvPr>
            <p:ph sz="quarter" idx="11"/>
          </p:nvPr>
        </p:nvSpPr>
        <p:spPr>
          <a:xfrm>
            <a:off x="0" y="885825"/>
            <a:ext cx="10531475" cy="4779963"/>
          </a:xfrm>
        </p:spPr>
        <p:txBody>
          <a:bodyPr>
            <a:normAutofit fontScale="92500" lnSpcReduction="10000"/>
          </a:bodyPr>
          <a:lstStyle/>
          <a:p>
            <a:pPr marL="0" indent="0">
              <a:buNone/>
            </a:pPr>
            <a:endParaRPr lang="en-GB" dirty="0"/>
          </a:p>
          <a:p>
            <a:r>
              <a:rPr lang="en-GB" dirty="0"/>
              <a:t>Community of interest group</a:t>
            </a:r>
          </a:p>
          <a:p>
            <a:endParaRPr lang="en-GB" dirty="0"/>
          </a:p>
          <a:p>
            <a:r>
              <a:rPr lang="en-GB" dirty="0"/>
              <a:t>Knowledge Hub - </a:t>
            </a:r>
            <a:r>
              <a:rPr lang="en-GB" sz="1900" dirty="0">
                <a:hlinkClick r:id="rId2"/>
              </a:rPr>
              <a:t>https://www.wagedynamics.com/community-of-interests/</a:t>
            </a:r>
            <a:endParaRPr lang="en-GB" sz="1900" dirty="0"/>
          </a:p>
          <a:p>
            <a:pPr lvl="1"/>
            <a:r>
              <a:rPr lang="en-GB" dirty="0"/>
              <a:t>WED Community of Interests Group</a:t>
            </a:r>
          </a:p>
          <a:p>
            <a:pPr lvl="1"/>
            <a:r>
              <a:rPr lang="en-GB" dirty="0"/>
              <a:t>Knowledge sharing platform</a:t>
            </a:r>
          </a:p>
          <a:p>
            <a:pPr lvl="1"/>
            <a:r>
              <a:rPr lang="en-GB" dirty="0"/>
              <a:t>Peer to peer collaboration</a:t>
            </a:r>
          </a:p>
          <a:p>
            <a:pPr marL="0" indent="0">
              <a:buNone/>
            </a:pPr>
            <a:endParaRPr lang="en-GB" dirty="0"/>
          </a:p>
          <a:p>
            <a:r>
              <a:rPr lang="en-GB" dirty="0"/>
              <a:t>Features:</a:t>
            </a:r>
          </a:p>
          <a:p>
            <a:pPr lvl="1"/>
            <a:r>
              <a:rPr lang="en-GB" dirty="0"/>
              <a:t>Wiki forums</a:t>
            </a:r>
          </a:p>
          <a:p>
            <a:pPr lvl="1"/>
            <a:r>
              <a:rPr lang="en-GB" dirty="0"/>
              <a:t>Document sharing</a:t>
            </a:r>
          </a:p>
          <a:p>
            <a:pPr lvl="1"/>
            <a:r>
              <a:rPr lang="en-GB" dirty="0"/>
              <a:t>Networking</a:t>
            </a:r>
          </a:p>
          <a:p>
            <a:endParaRPr lang="en-GB" dirty="0"/>
          </a:p>
          <a:p>
            <a:endParaRPr lang="en-GB" dirty="0"/>
          </a:p>
          <a:p>
            <a:pPr marL="0" indent="0">
              <a:buNone/>
            </a:pPr>
            <a:endParaRPr lang="en-GB" dirty="0"/>
          </a:p>
        </p:txBody>
      </p:sp>
      <p:sp>
        <p:nvSpPr>
          <p:cNvPr id="4" name="Title 1">
            <a:extLst>
              <a:ext uri="{FF2B5EF4-FFF2-40B4-BE49-F238E27FC236}">
                <a16:creationId xmlns:a16="http://schemas.microsoft.com/office/drawing/2014/main" id="{BA145504-E00A-0089-2747-052D2196728F}"/>
              </a:ext>
            </a:extLst>
          </p:cNvPr>
          <p:cNvSpPr txBox="1">
            <a:spLocks/>
          </p:cNvSpPr>
          <p:nvPr/>
        </p:nvSpPr>
        <p:spPr>
          <a:xfrm>
            <a:off x="2965268" y="165100"/>
            <a:ext cx="6750232" cy="10271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Light" panose="020F0302020204030204"/>
                <a:ea typeface="+mj-ea"/>
                <a:cs typeface="+mj-cs"/>
              </a:rPr>
              <a:t>Sustainable Research Community</a:t>
            </a:r>
          </a:p>
        </p:txBody>
      </p:sp>
    </p:spTree>
    <p:extLst>
      <p:ext uri="{BB962C8B-B14F-4D97-AF65-F5344CB8AC3E}">
        <p14:creationId xmlns:p14="http://schemas.microsoft.com/office/powerpoint/2010/main" val="1777733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9187CF5-60FE-48F7-B93A-583539DF22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20931"/>
            <a:ext cx="12192000" cy="5016137"/>
          </a:xfrm>
          <a:prstGeom prst="rect">
            <a:avLst/>
          </a:prstGeom>
        </p:spPr>
      </p:pic>
      <p:sp>
        <p:nvSpPr>
          <p:cNvPr id="2" name="Rectangle 1">
            <a:extLst>
              <a:ext uri="{FF2B5EF4-FFF2-40B4-BE49-F238E27FC236}">
                <a16:creationId xmlns:a16="http://schemas.microsoft.com/office/drawing/2014/main" id="{A87D5424-9003-4A3F-9D1F-32A709A57B95}"/>
              </a:ext>
            </a:extLst>
          </p:cNvPr>
          <p:cNvSpPr/>
          <p:nvPr/>
        </p:nvSpPr>
        <p:spPr>
          <a:xfrm>
            <a:off x="0" y="0"/>
            <a:ext cx="3223967" cy="882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University of Stirling Logo">
            <a:extLst>
              <a:ext uri="{FF2B5EF4-FFF2-40B4-BE49-F238E27FC236}">
                <a16:creationId xmlns:a16="http://schemas.microsoft.com/office/drawing/2014/main" id="{330EEFF4-2F03-2B0A-A9CD-B0BD9FAE9BC7}"/>
              </a:ext>
            </a:extLst>
          </p:cNvPr>
          <p:cNvPicPr>
            <a:picLocks noChangeAspect="1"/>
          </p:cNvPicPr>
          <p:nvPr/>
        </p:nvPicPr>
        <p:blipFill rotWithShape="1">
          <a:blip r:embed="rId4"/>
          <a:srcRect l="18152" t="23140" r="17162" b="24793"/>
          <a:stretch/>
        </p:blipFill>
        <p:spPr>
          <a:xfrm>
            <a:off x="6847115" y="6040975"/>
            <a:ext cx="2137338" cy="676258"/>
          </a:xfrm>
          <a:prstGeom prst="rect">
            <a:avLst/>
          </a:prstGeom>
        </p:spPr>
      </p:pic>
      <p:sp>
        <p:nvSpPr>
          <p:cNvPr id="4" name="TextBox 3">
            <a:extLst>
              <a:ext uri="{FF2B5EF4-FFF2-40B4-BE49-F238E27FC236}">
                <a16:creationId xmlns:a16="http://schemas.microsoft.com/office/drawing/2014/main" id="{E84DF8AE-0315-4AA0-5281-84595A3D47E7}"/>
              </a:ext>
            </a:extLst>
          </p:cNvPr>
          <p:cNvSpPr txBox="1"/>
          <p:nvPr/>
        </p:nvSpPr>
        <p:spPr>
          <a:xfrm>
            <a:off x="1976043" y="4210644"/>
            <a:ext cx="8817429" cy="1200329"/>
          </a:xfrm>
          <a:prstGeom prst="rect">
            <a:avLst/>
          </a:prstGeom>
          <a:noFill/>
        </p:spPr>
        <p:txBody>
          <a:bodyPr wrap="square" rtlCol="0">
            <a:spAutoFit/>
          </a:bodyPr>
          <a:lstStyle/>
          <a:p>
            <a:pPr algn="ctr"/>
            <a:r>
              <a:rPr lang="en-GB" b="1" dirty="0">
                <a:solidFill>
                  <a:schemeClr val="bg1"/>
                </a:solidFill>
                <a:effectLst/>
              </a:rPr>
              <a:t>Van Phan, Felix Ritchie, Damian Whittard – UWE</a:t>
            </a:r>
          </a:p>
          <a:p>
            <a:pPr algn="ctr"/>
            <a:r>
              <a:rPr lang="en-GB" b="1" dirty="0">
                <a:solidFill>
                  <a:schemeClr val="bg1"/>
                </a:solidFill>
              </a:rPr>
              <a:t>Alex Bryson – UCL</a:t>
            </a:r>
          </a:p>
          <a:p>
            <a:pPr algn="ctr"/>
            <a:r>
              <a:rPr lang="en-GB" b="1" dirty="0">
                <a:solidFill>
                  <a:schemeClr val="bg1"/>
                </a:solidFill>
                <a:effectLst/>
              </a:rPr>
              <a:t>John Forth – City, London</a:t>
            </a:r>
          </a:p>
          <a:p>
            <a:pPr algn="ctr"/>
            <a:r>
              <a:rPr lang="en-GB" b="1" dirty="0">
                <a:solidFill>
                  <a:schemeClr val="bg1"/>
                </a:solidFill>
                <a:effectLst/>
              </a:rPr>
              <a:t>Carl Singleton, Rachael Scarfe – Stirling</a:t>
            </a:r>
          </a:p>
        </p:txBody>
      </p:sp>
    </p:spTree>
    <p:extLst>
      <p:ext uri="{BB962C8B-B14F-4D97-AF65-F5344CB8AC3E}">
        <p14:creationId xmlns:p14="http://schemas.microsoft.com/office/powerpoint/2010/main" val="2198843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6A855-0A14-017C-DD65-05DEDF2495BA}"/>
            </a:ext>
          </a:extLst>
        </p:cNvPr>
        <p:cNvGrpSpPr/>
        <p:nvPr/>
      </p:nvGrpSpPr>
      <p:grpSpPr>
        <a:xfrm>
          <a:off x="0" y="0"/>
          <a:ext cx="0" cy="0"/>
          <a:chOff x="0" y="0"/>
          <a:chExt cx="0" cy="0"/>
        </a:xfrm>
      </p:grpSpPr>
      <p:sp>
        <p:nvSpPr>
          <p:cNvPr id="197" name="TextBox 196">
            <a:extLst>
              <a:ext uri="{FF2B5EF4-FFF2-40B4-BE49-F238E27FC236}">
                <a16:creationId xmlns:a16="http://schemas.microsoft.com/office/drawing/2014/main" id="{4768C718-F494-1682-8F9E-400F3DE69C07}"/>
              </a:ext>
            </a:extLst>
          </p:cNvPr>
          <p:cNvSpPr txBox="1"/>
          <p:nvPr/>
        </p:nvSpPr>
        <p:spPr>
          <a:xfrm>
            <a:off x="2795231" y="140600"/>
            <a:ext cx="8679977" cy="646331"/>
          </a:xfrm>
          <a:prstGeom prst="rect">
            <a:avLst/>
          </a:prstGeom>
          <a:noFill/>
        </p:spPr>
        <p:txBody>
          <a:bodyPr wrap="square" rtlCol="0">
            <a:spAutoFit/>
          </a:bodyPr>
          <a:lstStyle/>
          <a:p>
            <a:r>
              <a:rPr lang="en-GB" sz="3600" b="1" dirty="0">
                <a:solidFill>
                  <a:schemeClr val="accent6">
                    <a:lumMod val="75000"/>
                  </a:schemeClr>
                </a:solidFill>
              </a:rPr>
              <a:t>‘Enriched’ ASHE</a:t>
            </a:r>
          </a:p>
        </p:txBody>
      </p:sp>
      <p:sp>
        <p:nvSpPr>
          <p:cNvPr id="4" name="Content Placeholder 1">
            <a:extLst>
              <a:ext uri="{FF2B5EF4-FFF2-40B4-BE49-F238E27FC236}">
                <a16:creationId xmlns:a16="http://schemas.microsoft.com/office/drawing/2014/main" id="{A9387A5F-4D84-3BEE-4B97-121DE8DC6BC2}"/>
              </a:ext>
            </a:extLst>
          </p:cNvPr>
          <p:cNvSpPr>
            <a:spLocks noGrp="1"/>
          </p:cNvSpPr>
          <p:nvPr>
            <p:ph sz="quarter" idx="11"/>
          </p:nvPr>
        </p:nvSpPr>
        <p:spPr>
          <a:xfrm>
            <a:off x="802105" y="940416"/>
            <a:ext cx="11132229" cy="5139873"/>
          </a:xfrm>
        </p:spPr>
        <p:txBody>
          <a:bodyPr>
            <a:normAutofit/>
          </a:bodyPr>
          <a:lstStyle/>
          <a:p>
            <a:r>
              <a:rPr lang="en-GB" dirty="0"/>
              <a:t>WED Enrichments:</a:t>
            </a:r>
          </a:p>
          <a:p>
            <a:pPr lvl="1"/>
            <a:r>
              <a:rPr lang="en-GB" dirty="0"/>
              <a:t>Additional variables (</a:t>
            </a:r>
            <a:r>
              <a:rPr lang="en-GB" dirty="0" err="1"/>
              <a:t>eg</a:t>
            </a:r>
            <a:r>
              <a:rPr lang="en-GB" dirty="0"/>
              <a:t> minimum wage, survey dates, persistent definitions)</a:t>
            </a:r>
          </a:p>
          <a:p>
            <a:pPr lvl="1"/>
            <a:r>
              <a:rPr lang="en-GB" dirty="0"/>
              <a:t>Some additional variables from ONS archives (longitudinal job links)</a:t>
            </a:r>
          </a:p>
          <a:p>
            <a:pPr lvl="1"/>
            <a:r>
              <a:rPr lang="en-GB" dirty="0"/>
              <a:t>New weights</a:t>
            </a:r>
          </a:p>
          <a:p>
            <a:pPr lvl="1"/>
            <a:r>
              <a:rPr lang="en-GB" dirty="0"/>
              <a:t>Associated QA and documentation</a:t>
            </a:r>
          </a:p>
          <a:p>
            <a:pPr lvl="2"/>
            <a:endParaRPr lang="en-GB" dirty="0"/>
          </a:p>
          <a:p>
            <a:pPr marL="0" indent="0">
              <a:buNone/>
            </a:pPr>
            <a:r>
              <a:rPr lang="en-GB" dirty="0"/>
              <a:t>What can we do with it?</a:t>
            </a:r>
          </a:p>
          <a:p>
            <a:r>
              <a:rPr lang="en-GB" dirty="0"/>
              <a:t>Cross-section and longitudinal studies</a:t>
            </a:r>
          </a:p>
          <a:p>
            <a:r>
              <a:rPr lang="en-GB" dirty="0"/>
              <a:t>Detailed geography/industry/occupation studies</a:t>
            </a:r>
          </a:p>
          <a:p>
            <a:r>
              <a:rPr lang="en-GB" dirty="0"/>
              <a:t>Detailed wage analysis</a:t>
            </a:r>
          </a:p>
        </p:txBody>
      </p:sp>
      <p:pic>
        <p:nvPicPr>
          <p:cNvPr id="2" name="Picture 1" descr="University of Stirling Logo">
            <a:extLst>
              <a:ext uri="{FF2B5EF4-FFF2-40B4-BE49-F238E27FC236}">
                <a16:creationId xmlns:a16="http://schemas.microsoft.com/office/drawing/2014/main" id="{27647EF3-3C51-8D05-E12B-336326C9DDB8}"/>
              </a:ext>
            </a:extLst>
          </p:cNvPr>
          <p:cNvPicPr>
            <a:picLocks noChangeAspect="1"/>
          </p:cNvPicPr>
          <p:nvPr/>
        </p:nvPicPr>
        <p:blipFill rotWithShape="1">
          <a:blip r:embed="rId3"/>
          <a:srcRect l="18152" t="23140" r="17162" b="24793"/>
          <a:stretch/>
        </p:blipFill>
        <p:spPr>
          <a:xfrm>
            <a:off x="6819406" y="6050212"/>
            <a:ext cx="2137338" cy="676258"/>
          </a:xfrm>
          <a:prstGeom prst="rect">
            <a:avLst/>
          </a:prstGeom>
        </p:spPr>
      </p:pic>
    </p:spTree>
    <p:extLst>
      <p:ext uri="{BB962C8B-B14F-4D97-AF65-F5344CB8AC3E}">
        <p14:creationId xmlns:p14="http://schemas.microsoft.com/office/powerpoint/2010/main" val="1959242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62026D-6FE8-7001-D8BA-88E5A8254E30}"/>
              </a:ext>
            </a:extLst>
          </p:cNvPr>
          <p:cNvSpPr>
            <a:spLocks noGrp="1"/>
          </p:cNvSpPr>
          <p:nvPr>
            <p:ph sz="quarter" idx="11"/>
          </p:nvPr>
        </p:nvSpPr>
        <p:spPr>
          <a:xfrm>
            <a:off x="139700" y="885825"/>
            <a:ext cx="11627859" cy="4779963"/>
          </a:xfrm>
        </p:spPr>
        <p:txBody>
          <a:bodyPr/>
          <a:lstStyle/>
          <a:p>
            <a:r>
              <a:rPr lang="en-GB" dirty="0"/>
              <a:t>Forth et al (2024). The impact of a Rising Wage Floor on Labour Mobility across Firms. Working Paper</a:t>
            </a:r>
          </a:p>
          <a:p>
            <a:r>
              <a:rPr lang="en-GB" dirty="0"/>
              <a:t>Forth et al (2023). How common is low pay in Britain and is it declining? New Findings from linked data. ADR Data Insights</a:t>
            </a:r>
          </a:p>
          <a:p>
            <a:r>
              <a:rPr lang="en-GB" dirty="0"/>
              <a:t>Whittard et al (2023). The perils of pre-filling: Lessons from the UK’s Annual Survey of Hours and Earnings microdata. Statistical Journal of the IOAS.</a:t>
            </a:r>
          </a:p>
          <a:p>
            <a:r>
              <a:rPr lang="en-GB" dirty="0"/>
              <a:t>Stokes et al (2022). Methodology Paper: Cross-sectional weights in ASHE.</a:t>
            </a:r>
          </a:p>
          <a:p>
            <a:r>
              <a:rPr lang="en-GB" dirty="0"/>
              <a:t>Forth et al (2022). Methodology Paper: Longitudinal Attrition in ASHE</a:t>
            </a:r>
          </a:p>
        </p:txBody>
      </p:sp>
      <p:sp>
        <p:nvSpPr>
          <p:cNvPr id="3" name="TextBox 2">
            <a:extLst>
              <a:ext uri="{FF2B5EF4-FFF2-40B4-BE49-F238E27FC236}">
                <a16:creationId xmlns:a16="http://schemas.microsoft.com/office/drawing/2014/main" id="{459606BF-ABE9-825E-6C72-E5BA3CBCB49A}"/>
              </a:ext>
            </a:extLst>
          </p:cNvPr>
          <p:cNvSpPr txBox="1"/>
          <p:nvPr/>
        </p:nvSpPr>
        <p:spPr>
          <a:xfrm>
            <a:off x="2795231" y="140600"/>
            <a:ext cx="8679977" cy="646331"/>
          </a:xfrm>
          <a:prstGeom prst="rect">
            <a:avLst/>
          </a:prstGeom>
          <a:noFill/>
        </p:spPr>
        <p:txBody>
          <a:bodyPr wrap="square" rtlCol="0">
            <a:spAutoFit/>
          </a:bodyPr>
          <a:lstStyle/>
          <a:p>
            <a:r>
              <a:rPr lang="en-GB" sz="3600" b="1" dirty="0">
                <a:solidFill>
                  <a:schemeClr val="accent6">
                    <a:lumMod val="75000"/>
                  </a:schemeClr>
                </a:solidFill>
              </a:rPr>
              <a:t>Some research</a:t>
            </a:r>
          </a:p>
        </p:txBody>
      </p:sp>
      <p:pic>
        <p:nvPicPr>
          <p:cNvPr id="5" name="Picture 4" descr="University of Stirling Logo">
            <a:extLst>
              <a:ext uri="{FF2B5EF4-FFF2-40B4-BE49-F238E27FC236}">
                <a16:creationId xmlns:a16="http://schemas.microsoft.com/office/drawing/2014/main" id="{2D33CC91-1E64-44AB-646B-58DDD1B21889}"/>
              </a:ext>
            </a:extLst>
          </p:cNvPr>
          <p:cNvPicPr>
            <a:picLocks noChangeAspect="1"/>
          </p:cNvPicPr>
          <p:nvPr/>
        </p:nvPicPr>
        <p:blipFill rotWithShape="1">
          <a:blip r:embed="rId2"/>
          <a:srcRect l="18152" t="23140" r="17162" b="24793"/>
          <a:stretch/>
        </p:blipFill>
        <p:spPr>
          <a:xfrm>
            <a:off x="6819406" y="6050212"/>
            <a:ext cx="2137338" cy="676258"/>
          </a:xfrm>
          <a:prstGeom prst="rect">
            <a:avLst/>
          </a:prstGeom>
        </p:spPr>
      </p:pic>
    </p:spTree>
    <p:extLst>
      <p:ext uri="{BB962C8B-B14F-4D97-AF65-F5344CB8AC3E}">
        <p14:creationId xmlns:p14="http://schemas.microsoft.com/office/powerpoint/2010/main" val="40010227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8.8|26.5|82.6|44.9|35.1"/>
</p:tagLst>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E-Powerpoint 16.9" id="{F64BD898-907F-364F-9241-62CC1352D110}" vid="{03961058-3D3F-4742-A47D-83E494AD8464}"/>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Light Theme">
  <a:themeElements>
    <a:clrScheme name="Custom 7">
      <a:dk1>
        <a:srgbClr val="1B1B1B"/>
      </a:dk1>
      <a:lt1>
        <a:srgbClr val="FAFAFA"/>
      </a:lt1>
      <a:dk2>
        <a:srgbClr val="C59A00"/>
      </a:dk2>
      <a:lt2>
        <a:srgbClr val="C20019"/>
      </a:lt2>
      <a:accent1>
        <a:srgbClr val="007838"/>
      </a:accent1>
      <a:accent2>
        <a:srgbClr val="00788E"/>
      </a:accent2>
      <a:accent3>
        <a:srgbClr val="0057BF"/>
      </a:accent3>
      <a:accent4>
        <a:srgbClr val="501D83"/>
      </a:accent4>
      <a:accent5>
        <a:srgbClr val="DB0061"/>
      </a:accent5>
      <a:accent6>
        <a:srgbClr val="CF4527"/>
      </a:accent6>
      <a:hlink>
        <a:srgbClr val="007838"/>
      </a:hlink>
      <a:folHlink>
        <a:srgbClr val="C59A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64563E0E-0D7E-AA4D-BFBE-8EE264B25B57}" vid="{0C11D688-98AA-9440-97F5-5528AEA15EE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TotalTime>
  <Words>344</Words>
  <Application>Microsoft Office PowerPoint</Application>
  <PresentationFormat>Widescreen</PresentationFormat>
  <Paragraphs>58</Paragraphs>
  <Slides>52</Slides>
  <Notes>17</Notes>
  <HiddenSlides>0</HiddenSlides>
  <MMClips>0</MMClips>
  <ScaleCrop>false</ScaleCrop>
  <HeadingPairs>
    <vt:vector size="4" baseType="variant">
      <vt:variant>
        <vt:lpstr>Theme</vt:lpstr>
      </vt:variant>
      <vt:variant>
        <vt:i4>8</vt:i4>
      </vt:variant>
      <vt:variant>
        <vt:lpstr>Slide Titles</vt:lpstr>
      </vt:variant>
      <vt:variant>
        <vt:i4>52</vt:i4>
      </vt:variant>
    </vt:vector>
  </HeadingPairs>
  <TitlesOfParts>
    <vt:vector size="60" baseType="lpstr">
      <vt:lpstr>1_Office Theme</vt:lpstr>
      <vt:lpstr>Office Theme</vt:lpstr>
      <vt:lpstr>office theme</vt:lpstr>
      <vt:lpstr>Office Theme</vt:lpstr>
      <vt:lpstr>Custom Design</vt:lpstr>
      <vt:lpstr>Office Theme</vt:lpstr>
      <vt:lpstr>Light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 Dr Daniel Derbyshire   </vt:lpstr>
      <vt:lpstr>Disability Pay Gaps</vt:lpstr>
      <vt:lpstr>Disability Flows</vt:lpstr>
      <vt:lpstr>Question</vt:lpstr>
      <vt:lpstr>Mimosa Distefano</vt:lpstr>
      <vt:lpstr>Local area size and job-to-job mobility </vt:lpstr>
      <vt:lpstr>Multiple employment using ASHE/HMRC SA data  Darja Reuschke (University of Birmingham), ADR UK fellowship </vt:lpstr>
      <vt:lpstr>Some preliminary findings and policy implications</vt:lpstr>
      <vt:lpstr>Project Title: Employment Journeys of People working in the Community Care Sector</vt:lpstr>
      <vt:lpstr>  </vt:lpstr>
    </vt:vector>
  </TitlesOfParts>
  <Company>UWE Bristol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Damian Whittard</dc:creator>
  <cp:lastModifiedBy>Damian Whittard</cp:lastModifiedBy>
  <cp:revision>52</cp:revision>
  <dcterms:created xsi:type="dcterms:W3CDTF">2025-01-24T08:00:51Z</dcterms:created>
  <dcterms:modified xsi:type="dcterms:W3CDTF">2025-01-29T14:47:36Z</dcterms:modified>
</cp:coreProperties>
</file>